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58" r:id="rId3"/>
    <p:sldId id="259" r:id="rId4"/>
    <p:sldId id="266" r:id="rId5"/>
    <p:sldId id="271" r:id="rId6"/>
    <p:sldId id="267" r:id="rId7"/>
    <p:sldId id="272" r:id="rId8"/>
    <p:sldId id="270" r:id="rId9"/>
    <p:sldId id="268" r:id="rId10"/>
    <p:sldId id="26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82620-777F-4578-896C-78D9F2F78FC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D28C5-4E60-409F-8487-719ADB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2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D28C5-4E60-409F-8487-719ADB2390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4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D28C5-4E60-409F-8487-719ADB2390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6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6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4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3353-0FC7-4CD0-BED5-50B12E00B8C2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EC87B-AE5B-431F-BC47-2A647BBB1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6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hung bia dep\MC90036546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D:\khung bia dep\MC90036546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0"/>
            <a:ext cx="4800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D:\khung bia dep\MC90036546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524500" y="3162300"/>
            <a:ext cx="350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D:\khung bia dep\MC90036546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04800" y="35814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7" name="Subtitle 17"/>
          <p:cNvSpPr>
            <a:spLocks noGrp="1"/>
          </p:cNvSpPr>
          <p:nvPr>
            <p:ph type="subTitle" idx="1"/>
          </p:nvPr>
        </p:nvSpPr>
        <p:spPr>
          <a:xfrm>
            <a:off x="1905000" y="4876800"/>
            <a:ext cx="57150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TH – THCS  Tam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600200" y="1143000"/>
            <a:ext cx="6477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7"/>
              </a:avLst>
            </a:prstTxWarp>
          </a:bodyPr>
          <a:lstStyle/>
          <a:p>
            <a:pPr>
              <a:defRPr/>
            </a:pP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       </a:t>
            </a:r>
            <a:r>
              <a:rPr lang="en-US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     </a:t>
            </a:r>
            <a:r>
              <a:rPr lang="vi-VN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C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hào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</a:p>
          <a:p>
            <a:pPr>
              <a:defRPr/>
            </a:pP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quý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thầy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cô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giáo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dự</a:t>
            </a:r>
            <a:r>
              <a:rPr lang="en-US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giờ</a:t>
            </a:r>
            <a:r>
              <a:rPr lang="vi-VN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HP001 4H" pitchFamily="34" charset="0"/>
                <a:cs typeface="Times New Roman"/>
              </a:rPr>
              <a:t> </a:t>
            </a:r>
            <a:endParaRPr lang="en-US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HP001 4H" pitchFamily="34" charset="0"/>
              <a:cs typeface="Times New Roman"/>
            </a:endParaRPr>
          </a:p>
        </p:txBody>
      </p:sp>
      <p:sp>
        <p:nvSpPr>
          <p:cNvPr id="2056" name="AutoShape 5" descr="Large confetti"/>
          <p:cNvSpPr>
            <a:spLocks noChangeArrowheads="1"/>
          </p:cNvSpPr>
          <p:nvPr/>
        </p:nvSpPr>
        <p:spPr bwMode="auto">
          <a:xfrm>
            <a:off x="1371600" y="2438400"/>
            <a:ext cx="6781800" cy="2133600"/>
          </a:xfrm>
          <a:prstGeom prst="horizont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76200">
            <a:pattFill prst="sphere">
              <a:fgClr>
                <a:srgbClr val="3366FF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HP001 4H" pitchFamily="34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HP001 4H" pitchFamily="34" charset="0"/>
              </a:rPr>
              <a:t>Môn</a:t>
            </a:r>
            <a:r>
              <a:rPr lang="en-US" sz="4000" b="1" dirty="0">
                <a:solidFill>
                  <a:srgbClr val="6600CC"/>
                </a:solidFill>
                <a:latin typeface="HP001 4H" pitchFamily="34" charset="0"/>
              </a:rPr>
              <a:t>: </a:t>
            </a:r>
            <a:r>
              <a:rPr lang="en-US" sz="4000" b="1" dirty="0" err="1" smtClean="0">
                <a:solidFill>
                  <a:srgbClr val="6600CC"/>
                </a:solidFill>
                <a:latin typeface="HP001 4H" pitchFamily="34" charset="0"/>
              </a:rPr>
              <a:t>Toán</a:t>
            </a:r>
            <a:r>
              <a:rPr lang="en-US" sz="4000" b="1" dirty="0" smtClean="0">
                <a:solidFill>
                  <a:srgbClr val="6600CC"/>
                </a:solidFill>
                <a:latin typeface="HP001 4H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6600CC"/>
                </a:solidFill>
                <a:latin typeface="HP001 4H" pitchFamily="34" charset="0"/>
              </a:rPr>
              <a:t>Lớp</a:t>
            </a:r>
            <a:r>
              <a:rPr lang="en-US" sz="4000" b="1" dirty="0" smtClean="0">
                <a:solidFill>
                  <a:srgbClr val="6600CC"/>
                </a:solidFill>
                <a:latin typeface="HP001 4H" pitchFamily="34" charset="0"/>
              </a:rPr>
              <a:t>: 2</a:t>
            </a:r>
            <a:endParaRPr lang="en-US" sz="44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7112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31996" y="2286000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 – 6 =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9014" y="22860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15180"/>
            <a:ext cx="3441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19545" y="2895600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a/ 35 - 8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00400" y="2909455"/>
            <a:ext cx="1023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63 - 5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19545" y="3810000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b/ 72 - 34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200400" y="38100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94 - 36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770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000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800" y="2296180"/>
            <a:ext cx="2114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8 + x = 42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55822" y="2286000"/>
            <a:ext cx="2182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x – 15 = 15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633201" y="2743200"/>
            <a:ext cx="15840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42 - 8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34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155623" y="2667000"/>
            <a:ext cx="18453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15 + 15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395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36738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45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6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5920" y="2835872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to: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1000" y="4180820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61268" y="4038600"/>
            <a:ext cx="49491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61268" y="4572000"/>
            <a:ext cx="42633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</p:cNvCxnSpPr>
          <p:nvPr/>
        </p:nvCxnSpPr>
        <p:spPr>
          <a:xfrm>
            <a:off x="2061268" y="3919210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21195" y="3919210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61268" y="4417974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24600" y="4442430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3907795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5400000">
            <a:off x="4304688" y="1180488"/>
            <a:ext cx="462291" cy="49491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6582463" y="3856936"/>
            <a:ext cx="180867" cy="69659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4022554" y="2727156"/>
            <a:ext cx="349616" cy="425447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533796" y="2900688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45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6369287" y="41148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kg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3477675" y="5015345"/>
            <a:ext cx="1883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8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47800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283667"/>
            <a:ext cx="1680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to: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81000" y="2806887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61268" y="2664667"/>
            <a:ext cx="49491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61268" y="3198067"/>
            <a:ext cx="42633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2061268" y="2545277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21195" y="2545277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61268" y="3044041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068497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2533862"/>
            <a:ext cx="0" cy="261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4304688" y="-193445"/>
            <a:ext cx="462291" cy="49491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6582463" y="2483003"/>
            <a:ext cx="180867" cy="69659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4022554" y="1353223"/>
            <a:ext cx="349616" cy="425447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33796" y="1526755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45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369287" y="2740867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kg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790840" y="3655267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kg</a:t>
            </a:r>
            <a:endParaRPr lang="en-US" sz="2800" dirty="0"/>
          </a:p>
        </p:txBody>
      </p:sp>
      <p:sp>
        <p:nvSpPr>
          <p:cNvPr id="20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43560" y="4508718"/>
            <a:ext cx="582884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45 – 6 = 39(kg)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39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0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990600" y="-3048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23" y="1488719"/>
            <a:ext cx="7225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2743200"/>
            <a:ext cx="617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2590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25908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3429000"/>
            <a:ext cx="556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3000" y="3276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327660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12209" y="2221468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914400" y="3505200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489848" y="342900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228600" y="3973002"/>
            <a:ext cx="72971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64667" y="4665499"/>
            <a:ext cx="2557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cm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64667" y="5638800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 cm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4462538" y="4648200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cm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4512645" y="5562600"/>
            <a:ext cx="2736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cm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3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81554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19545" y="289560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04276" y="2602146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+ 6 – 8 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55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799" y="2438400"/>
            <a:ext cx="146386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 – 9 =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– 8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7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– 6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3 =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19400" y="2452255"/>
            <a:ext cx="137409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8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– 7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6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 – 5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4 =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29200" y="2438400"/>
            <a:ext cx="137409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7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 – 6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5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– 4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– 3 =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086600" y="2438400"/>
            <a:ext cx="1511439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– 9 =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8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6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5 =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11 -  3 =</a:t>
            </a:r>
          </a:p>
          <a:p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648200" y="2286000"/>
            <a:ext cx="4495800" cy="2971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35807" y="5257800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3 =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151660" y="5165375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4 =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059894" y="2302225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18 – 9 =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9894" y="3040052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17 – 8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3773507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16 – 7 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80676" y="4532769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 – 6 =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69161" y="2323007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16 – 8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7860" y="3035772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 – 7 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27860" y="3753838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 – 6 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7860" y="4553551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13 – 5 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7694" y="22961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523756" y="30581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07694" y="37439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07694" y="4532769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23756" y="52578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688258" y="29819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05600" y="4517288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688258" y="37439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91745" y="5152265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705600" y="229618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9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pic>
        <p:nvPicPr>
          <p:cNvPr id="7" name="Picture 2" descr="C:\Users\DODAO\Desktop\images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87" y="1924050"/>
            <a:ext cx="2157648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ODAO\Desktop\images (1)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22" y="3998599"/>
            <a:ext cx="3587978" cy="285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DODAO\Desktop\N2FiOTY2YTY2ZjMxZWU3NzhmZDRlODU5OTUyNjg4ZjIjCQulTCnZUbM2Ky4J-Ze5aHR0cDovL21lZGlhLmFkc2ltZy5jb20vNTY1MDNlM2MwZTMyYTg4Yjg2ZDc1ZjFiYjA0Yzg4ZDA1MjZmZDc0N2VlMDc5MTA2YmU5OGVkZTAxMmU1ZjQxMS5qcGd8fHx8fHw1MTZ4NTI1fGh0dHA6Ly93d3cuY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140" y="2229672"/>
            <a:ext cx="4048459" cy="402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ction Button: Home 9">
            <a:hlinkClick r:id="rId8" action="ppaction://hlinksldjump" highlightClick="1"/>
          </p:cNvPr>
          <p:cNvSpPr/>
          <p:nvPr/>
        </p:nvSpPr>
        <p:spPr>
          <a:xfrm>
            <a:off x="8305800" y="6096000"/>
            <a:ext cx="6858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26" name="Action Button: Home 25">
            <a:hlinkClick r:id="rId2" action="ppaction://hlinksldjump" highlightClick="1"/>
          </p:cNvPr>
          <p:cNvSpPr/>
          <p:nvPr/>
        </p:nvSpPr>
        <p:spPr>
          <a:xfrm>
            <a:off x="8305800" y="58674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61856" y="2406541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424201" y="3148235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60339" y="2406541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17 – 9 =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60339" y="3148235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 – 8 =</a:t>
            </a:r>
          </a:p>
        </p:txBody>
      </p:sp>
    </p:spTree>
    <p:extLst>
      <p:ext uri="{BB962C8B-B14F-4D97-AF65-F5344CB8AC3E}">
        <p14:creationId xmlns:p14="http://schemas.microsoft.com/office/powerpoint/2010/main" val="332429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696200" y="5638800"/>
            <a:ext cx="1066800" cy="8813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95600" y="3912513"/>
            <a:ext cx="13912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11 -  3 =</a:t>
            </a:r>
          </a:p>
          <a:p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3982015" y="2438400"/>
            <a:ext cx="91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86815" y="3200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285656" y="3866346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15215" y="2504420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16 – 6 =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15215" y="3147030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 – 5 =</a:t>
            </a:r>
          </a:p>
        </p:txBody>
      </p:sp>
    </p:spTree>
    <p:extLst>
      <p:ext uri="{BB962C8B-B14F-4D97-AF65-F5344CB8AC3E}">
        <p14:creationId xmlns:p14="http://schemas.microsoft.com/office/powerpoint/2010/main" val="11202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239000" y="5509736"/>
            <a:ext cx="1143000" cy="738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663020" y="2339792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663020" y="3106671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95408" y="2383389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 – 7 =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43000" y="3106671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13 – 6 =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3000" y="5267980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– 3 =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2595952" y="3770332"/>
            <a:ext cx="603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543544" y="4500626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606570" y="5229616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145494" y="3770332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 – 5 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45494" y="4500626"/>
            <a:ext cx="1360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11 – 4 =</a:t>
            </a:r>
          </a:p>
        </p:txBody>
      </p:sp>
    </p:spTree>
    <p:extLst>
      <p:ext uri="{BB962C8B-B14F-4D97-AF65-F5344CB8AC3E}">
        <p14:creationId xmlns:p14="http://schemas.microsoft.com/office/powerpoint/2010/main" val="42451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990600" y="-22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24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2017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u="sng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8797" y="91440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81554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799" y="2438400"/>
            <a:ext cx="173316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 – 9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– 8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7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– 6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3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438400"/>
            <a:ext cx="164339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8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– 7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6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 – 5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4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2477631"/>
            <a:ext cx="164339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7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 – 6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5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– 4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– 3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2438400"/>
            <a:ext cx="182293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17 – 9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– 8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– 6 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– 5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11 -  3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46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727</Words>
  <Application>Microsoft Office PowerPoint</Application>
  <PresentationFormat>On-screen Show (4:3)</PresentationFormat>
  <Paragraphs>167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DODAO</dc:creator>
  <cp:lastModifiedBy>DODAO</cp:lastModifiedBy>
  <cp:revision>63</cp:revision>
  <dcterms:created xsi:type="dcterms:W3CDTF">2017-11-16T14:36:23Z</dcterms:created>
  <dcterms:modified xsi:type="dcterms:W3CDTF">2017-11-23T14:20:51Z</dcterms:modified>
</cp:coreProperties>
</file>