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57" r:id="rId2"/>
    <p:sldId id="258" r:id="rId3"/>
    <p:sldId id="259" r:id="rId4"/>
    <p:sldId id="266" r:id="rId5"/>
    <p:sldId id="271" r:id="rId6"/>
    <p:sldId id="267" r:id="rId7"/>
    <p:sldId id="272" r:id="rId8"/>
    <p:sldId id="270" r:id="rId9"/>
    <p:sldId id="268" r:id="rId10"/>
    <p:sldId id="269" r:id="rId11"/>
    <p:sldId id="260" r:id="rId12"/>
    <p:sldId id="261" r:id="rId13"/>
    <p:sldId id="262" r:id="rId14"/>
    <p:sldId id="263" r:id="rId15"/>
    <p:sldId id="264" r:id="rId16"/>
    <p:sldId id="26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582620-777F-4578-896C-78D9F2F78FC7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3D28C5-4E60-409F-8487-719ADB2390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828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3D28C5-4E60-409F-8487-719ADB23909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046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3D28C5-4E60-409F-8487-719ADB23909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095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3353-0FC7-4CD0-BED5-50B12E00B8C2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EC87B-AE5B-431F-BC47-2A647BBB1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412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3353-0FC7-4CD0-BED5-50B12E00B8C2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EC87B-AE5B-431F-BC47-2A647BBB1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967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3353-0FC7-4CD0-BED5-50B12E00B8C2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EC87B-AE5B-431F-BC47-2A647BBB1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630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3353-0FC7-4CD0-BED5-50B12E00B8C2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EC87B-AE5B-431F-BC47-2A647BBB1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161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3353-0FC7-4CD0-BED5-50B12E00B8C2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EC87B-AE5B-431F-BC47-2A647BBB1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466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3353-0FC7-4CD0-BED5-50B12E00B8C2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EC87B-AE5B-431F-BC47-2A647BBB1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142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3353-0FC7-4CD0-BED5-50B12E00B8C2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EC87B-AE5B-431F-BC47-2A647BBB1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947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3353-0FC7-4CD0-BED5-50B12E00B8C2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EC87B-AE5B-431F-BC47-2A647BBB1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293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3353-0FC7-4CD0-BED5-50B12E00B8C2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EC87B-AE5B-431F-BC47-2A647BBB1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297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3353-0FC7-4CD0-BED5-50B12E00B8C2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EC87B-AE5B-431F-BC47-2A647BBB1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856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3353-0FC7-4CD0-BED5-50B12E00B8C2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EC87B-AE5B-431F-BC47-2A647BBB1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723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F3353-0FC7-4CD0-BED5-50B12E00B8C2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EC87B-AE5B-431F-BC47-2A647BBB1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63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image" Target="../media/image4.jpeg"/><Relationship Id="rId4" Type="http://schemas.openxmlformats.org/officeDocument/2006/relationships/slide" Target="slide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khung bia dep\MC900365460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0"/>
            <a:ext cx="48768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2" descr="D:\khung bia dep\MC900365460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800600" y="0"/>
            <a:ext cx="48006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2" descr="D:\khung bia dep\MC900365460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H="1">
            <a:off x="5524500" y="3162300"/>
            <a:ext cx="35052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2" descr="D:\khung bia dep\MC900365460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-304800" y="3581400"/>
            <a:ext cx="4343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057" name="Subtitle 17"/>
          <p:cNvSpPr>
            <a:spLocks noGrp="1"/>
          </p:cNvSpPr>
          <p:nvPr>
            <p:ph type="subTitle" idx="1"/>
          </p:nvPr>
        </p:nvSpPr>
        <p:spPr>
          <a:xfrm>
            <a:off x="1905000" y="4876800"/>
            <a:ext cx="5715000" cy="1219200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TH – THCS  Tam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Đỗ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Đào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WordArt 4"/>
          <p:cNvSpPr>
            <a:spLocks noChangeArrowheads="1" noChangeShapeType="1" noTextEdit="1"/>
          </p:cNvSpPr>
          <p:nvPr/>
        </p:nvSpPr>
        <p:spPr bwMode="auto">
          <a:xfrm>
            <a:off x="1600200" y="1143000"/>
            <a:ext cx="64770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247"/>
              </a:avLst>
            </a:prstTxWarp>
          </a:bodyPr>
          <a:lstStyle/>
          <a:p>
            <a:pPr>
              <a:defRPr/>
            </a:pPr>
            <a:r>
              <a:rPr lang="en-US" kern="10" dirty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HP001 4H" pitchFamily="34" charset="0"/>
                <a:cs typeface="Times New Roman"/>
              </a:rPr>
              <a:t>        </a:t>
            </a:r>
            <a:r>
              <a:rPr lang="en-US" kern="10" dirty="0" smtClean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HP001 4H" pitchFamily="34" charset="0"/>
                <a:cs typeface="Times New Roman"/>
              </a:rPr>
              <a:t>      </a:t>
            </a:r>
            <a:r>
              <a:rPr lang="vi-VN" kern="10" dirty="0" smtClean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HP001 4H" pitchFamily="34" charset="0"/>
                <a:cs typeface="Times New Roman"/>
              </a:rPr>
              <a:t>C</a:t>
            </a:r>
            <a:r>
              <a:rPr lang="en-US" kern="10" dirty="0" err="1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HP001 4H" pitchFamily="34" charset="0"/>
                <a:cs typeface="Times New Roman"/>
              </a:rPr>
              <a:t>hào</a:t>
            </a:r>
            <a:r>
              <a:rPr lang="en-US" kern="10" dirty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HP001 4H" pitchFamily="34" charset="0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HP001 4H" pitchFamily="34" charset="0"/>
                <a:cs typeface="Times New Roman"/>
              </a:rPr>
              <a:t>mừng</a:t>
            </a:r>
            <a:r>
              <a:rPr lang="en-US" kern="10" dirty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HP001 4H" pitchFamily="34" charset="0"/>
                <a:cs typeface="Times New Roman"/>
              </a:rPr>
              <a:t> </a:t>
            </a:r>
          </a:p>
          <a:p>
            <a:pPr>
              <a:defRPr/>
            </a:pPr>
            <a:r>
              <a:rPr lang="en-US" kern="10" dirty="0" err="1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HP001 4H" pitchFamily="34" charset="0"/>
                <a:cs typeface="Times New Roman"/>
              </a:rPr>
              <a:t>quý</a:t>
            </a:r>
            <a:r>
              <a:rPr lang="en-US" kern="10" dirty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HP001 4H" pitchFamily="34" charset="0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HP001 4H" pitchFamily="34" charset="0"/>
                <a:cs typeface="Times New Roman"/>
              </a:rPr>
              <a:t>thầy</a:t>
            </a:r>
            <a:r>
              <a:rPr lang="en-US" kern="10" dirty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HP001 4H" pitchFamily="34" charset="0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HP001 4H" pitchFamily="34" charset="0"/>
                <a:cs typeface="Times New Roman"/>
              </a:rPr>
              <a:t>cô</a:t>
            </a:r>
            <a:r>
              <a:rPr lang="en-US" kern="10" dirty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HP001 4H" pitchFamily="34" charset="0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HP001 4H" pitchFamily="34" charset="0"/>
                <a:cs typeface="Times New Roman"/>
              </a:rPr>
              <a:t>giáo</a:t>
            </a:r>
            <a:r>
              <a:rPr lang="en-US" kern="10" dirty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HP001 4H" pitchFamily="34" charset="0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HP001 4H" pitchFamily="34" charset="0"/>
                <a:cs typeface="Times New Roman"/>
              </a:rPr>
              <a:t>đến</a:t>
            </a:r>
            <a:r>
              <a:rPr lang="en-US" kern="10" dirty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HP001 4H" pitchFamily="34" charset="0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HP001 4H" pitchFamily="34" charset="0"/>
                <a:cs typeface="Times New Roman"/>
              </a:rPr>
              <a:t>dự</a:t>
            </a:r>
            <a:r>
              <a:rPr lang="en-US" kern="10" dirty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HP001 4H" pitchFamily="34" charset="0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HP001 4H" pitchFamily="34" charset="0"/>
                <a:cs typeface="Times New Roman"/>
              </a:rPr>
              <a:t>giờ</a:t>
            </a:r>
            <a:r>
              <a:rPr lang="vi-VN" kern="10" dirty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HP001 4H" pitchFamily="34" charset="0"/>
                <a:cs typeface="Times New Roman"/>
              </a:rPr>
              <a:t> </a:t>
            </a:r>
            <a:endParaRPr lang="en-US" kern="10" dirty="0">
              <a:ln w="9525">
                <a:solidFill>
                  <a:srgbClr val="6600CC"/>
                </a:solidFill>
                <a:round/>
                <a:headEnd/>
                <a:tailEnd/>
              </a:ln>
              <a:solidFill>
                <a:srgbClr val="00FF00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HP001 4H" pitchFamily="34" charset="0"/>
              <a:cs typeface="Times New Roman"/>
            </a:endParaRPr>
          </a:p>
        </p:txBody>
      </p:sp>
      <p:sp>
        <p:nvSpPr>
          <p:cNvPr id="2056" name="AutoShape 5" descr="Large confetti"/>
          <p:cNvSpPr>
            <a:spLocks noChangeArrowheads="1"/>
          </p:cNvSpPr>
          <p:nvPr/>
        </p:nvSpPr>
        <p:spPr bwMode="auto">
          <a:xfrm>
            <a:off x="1371600" y="2438400"/>
            <a:ext cx="6781800" cy="2133600"/>
          </a:xfrm>
          <a:prstGeom prst="horizontalScroll">
            <a:avLst>
              <a:gd name="adj" fmla="val 12500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76200">
            <a:pattFill prst="sphere">
              <a:fgClr>
                <a:srgbClr val="3366FF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>
                <a:latin typeface="HP001 4H" pitchFamily="34" charset="0"/>
              </a:rPr>
              <a:t> </a:t>
            </a:r>
            <a:r>
              <a:rPr lang="en-US" sz="4000" b="1" dirty="0" err="1">
                <a:solidFill>
                  <a:srgbClr val="6600CC"/>
                </a:solidFill>
                <a:latin typeface="HP001 4H" pitchFamily="34" charset="0"/>
              </a:rPr>
              <a:t>Môn</a:t>
            </a:r>
            <a:r>
              <a:rPr lang="en-US" sz="4000" b="1" dirty="0">
                <a:solidFill>
                  <a:srgbClr val="6600CC"/>
                </a:solidFill>
                <a:latin typeface="HP001 4H" pitchFamily="34" charset="0"/>
              </a:rPr>
              <a:t>: </a:t>
            </a:r>
            <a:r>
              <a:rPr lang="en-US" sz="4000" b="1" dirty="0" err="1" smtClean="0">
                <a:solidFill>
                  <a:srgbClr val="6600CC"/>
                </a:solidFill>
                <a:latin typeface="HP001 4H" pitchFamily="34" charset="0"/>
              </a:rPr>
              <a:t>Toán</a:t>
            </a:r>
            <a:r>
              <a:rPr lang="en-US" sz="4000" b="1" dirty="0" smtClean="0">
                <a:solidFill>
                  <a:srgbClr val="6600CC"/>
                </a:solidFill>
                <a:latin typeface="HP001 4H" pitchFamily="34" charset="0"/>
              </a:rPr>
              <a:t> </a:t>
            </a:r>
          </a:p>
          <a:p>
            <a:pPr algn="ctr"/>
            <a:r>
              <a:rPr lang="en-US" sz="4000" b="1" dirty="0" err="1" smtClean="0">
                <a:solidFill>
                  <a:srgbClr val="6600CC"/>
                </a:solidFill>
                <a:latin typeface="HP001 4H" pitchFamily="34" charset="0"/>
              </a:rPr>
              <a:t>Lớp</a:t>
            </a:r>
            <a:r>
              <a:rPr lang="en-US" sz="4000" b="1" dirty="0" smtClean="0">
                <a:solidFill>
                  <a:srgbClr val="6600CC"/>
                </a:solidFill>
                <a:latin typeface="HP001 4H" pitchFamily="34" charset="0"/>
              </a:rPr>
              <a:t>: 2</a:t>
            </a:r>
            <a:endParaRPr lang="en-US" sz="4400" b="1" dirty="0">
              <a:solidFill>
                <a:srgbClr val="66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17112"/>
      </p:ext>
    </p:extLst>
  </p:cSld>
  <p:clrMapOvr>
    <a:masterClrMapping/>
  </p:clrMapOvr>
  <p:transition advClick="0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 txBox="1">
            <a:spLocks/>
          </p:cNvSpPr>
          <p:nvPr/>
        </p:nvSpPr>
        <p:spPr bwMode="auto">
          <a:xfrm>
            <a:off x="990600" y="-228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Thứ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sáu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ngày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24 </a:t>
            </a: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tháng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11 </a:t>
            </a: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năm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2017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2800" u="sng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Toán</a:t>
            </a:r>
            <a:endParaRPr lang="en-US" sz="2800" u="sng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38797" y="914400"/>
            <a:ext cx="17524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" y="1481554"/>
            <a:ext cx="26981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nhẩm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931996" y="2286000"/>
            <a:ext cx="13740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15 – 6 =</a:t>
            </a:r>
          </a:p>
        </p:txBody>
      </p:sp>
      <p:sp>
        <p:nvSpPr>
          <p:cNvPr id="8" name="Rectangle 7"/>
          <p:cNvSpPr/>
          <p:nvPr/>
        </p:nvSpPr>
        <p:spPr>
          <a:xfrm>
            <a:off x="2359014" y="2286000"/>
            <a:ext cx="381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108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/>
          </p:cNvSpPr>
          <p:nvPr/>
        </p:nvSpPr>
        <p:spPr bwMode="auto">
          <a:xfrm>
            <a:off x="990600" y="-228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Thứ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sáu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ngày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24 </a:t>
            </a: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tháng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11 </a:t>
            </a: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năm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2017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2800" u="sng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Toán</a:t>
            </a:r>
            <a:endParaRPr lang="en-US" sz="2800" u="sng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038797" y="914400"/>
            <a:ext cx="17524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1915180"/>
            <a:ext cx="34419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519545" y="2895600"/>
            <a:ext cx="13708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a/ 35 - 8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3200400" y="2909455"/>
            <a:ext cx="10230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63 - 5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519545" y="3810000"/>
            <a:ext cx="15712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b/ 72 - 34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3200400" y="3810000"/>
            <a:ext cx="12025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94 - 36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57708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/>
          </p:cNvSpPr>
          <p:nvPr/>
        </p:nvSpPr>
        <p:spPr bwMode="auto">
          <a:xfrm>
            <a:off x="990600" y="-228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Thứ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sáu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ngày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24 </a:t>
            </a: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tháng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11 </a:t>
            </a: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năm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2017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2800" u="sng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Toán</a:t>
            </a:r>
            <a:endParaRPr lang="en-US" sz="2800" u="sng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038797" y="914400"/>
            <a:ext cx="17524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1481554"/>
            <a:ext cx="20008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x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685800" y="2296180"/>
            <a:ext cx="21146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8 + x = 42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5055822" y="2286000"/>
            <a:ext cx="21820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x – 15 = 15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1633201" y="2743200"/>
            <a:ext cx="158408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42 - 8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34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6155623" y="2667000"/>
            <a:ext cx="184537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15 + 15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30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73950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/>
          </p:cNvSpPr>
          <p:nvPr/>
        </p:nvSpPr>
        <p:spPr bwMode="auto">
          <a:xfrm>
            <a:off x="990600" y="-228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Thứ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sáu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ngày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24 </a:t>
            </a: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tháng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11 </a:t>
            </a: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năm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2017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2800" u="sng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Toán</a:t>
            </a:r>
            <a:endParaRPr lang="en-US" sz="2800" u="sng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038797" y="914400"/>
            <a:ext cx="17524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436738"/>
            <a:ext cx="8839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45 kg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to 6 kg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lô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– gam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285920" y="2835872"/>
            <a:ext cx="14093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381000" y="3657600"/>
            <a:ext cx="16802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to: 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381000" y="4180820"/>
            <a:ext cx="1739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061268" y="4038600"/>
            <a:ext cx="49491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061268" y="4572000"/>
            <a:ext cx="42633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3"/>
          </p:cNvCxnSpPr>
          <p:nvPr/>
        </p:nvCxnSpPr>
        <p:spPr>
          <a:xfrm>
            <a:off x="2061268" y="3919210"/>
            <a:ext cx="0" cy="26161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021195" y="3919210"/>
            <a:ext cx="0" cy="26161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061268" y="4417974"/>
            <a:ext cx="0" cy="26161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324600" y="4442430"/>
            <a:ext cx="0" cy="26161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324600" y="3907795"/>
            <a:ext cx="0" cy="26161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Left Brace 21"/>
          <p:cNvSpPr/>
          <p:nvPr/>
        </p:nvSpPr>
        <p:spPr>
          <a:xfrm rot="5400000">
            <a:off x="4304688" y="1180488"/>
            <a:ext cx="462291" cy="4949132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Brace 22"/>
          <p:cNvSpPr/>
          <p:nvPr/>
        </p:nvSpPr>
        <p:spPr>
          <a:xfrm rot="5400000">
            <a:off x="6582463" y="3856936"/>
            <a:ext cx="180867" cy="696595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Brace 23"/>
          <p:cNvSpPr/>
          <p:nvPr/>
        </p:nvSpPr>
        <p:spPr>
          <a:xfrm rot="5400000">
            <a:off x="4022554" y="2727156"/>
            <a:ext cx="349616" cy="425447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533796" y="2900688"/>
            <a:ext cx="20040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45 kg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endParaRPr lang="en-US" sz="2800" dirty="0"/>
          </a:p>
        </p:txBody>
      </p:sp>
      <p:sp>
        <p:nvSpPr>
          <p:cNvPr id="26" name="Rectangle 25"/>
          <p:cNvSpPr/>
          <p:nvPr/>
        </p:nvSpPr>
        <p:spPr>
          <a:xfrm>
            <a:off x="6369287" y="4114800"/>
            <a:ext cx="8130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6 kg</a:t>
            </a:r>
            <a:endParaRPr lang="en-US" sz="2800" dirty="0"/>
          </a:p>
        </p:txBody>
      </p:sp>
      <p:sp>
        <p:nvSpPr>
          <p:cNvPr id="27" name="Rectangle 26"/>
          <p:cNvSpPr/>
          <p:nvPr/>
        </p:nvSpPr>
        <p:spPr>
          <a:xfrm>
            <a:off x="3477675" y="5015345"/>
            <a:ext cx="18838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Kg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03847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22" grpId="0" animBg="1"/>
      <p:bldP spid="23" grpId="0" animBg="1"/>
      <p:bldP spid="24" grpId="0" animBg="1"/>
      <p:bldP spid="25" grpId="0"/>
      <p:bldP spid="26" grpId="0"/>
      <p:bldP spid="2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1447800"/>
            <a:ext cx="14093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381000" y="2283667"/>
            <a:ext cx="16802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to: 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381000" y="2806887"/>
            <a:ext cx="1739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061268" y="2664667"/>
            <a:ext cx="49491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061268" y="3198067"/>
            <a:ext cx="42633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5" idx="3"/>
          </p:cNvCxnSpPr>
          <p:nvPr/>
        </p:nvCxnSpPr>
        <p:spPr>
          <a:xfrm>
            <a:off x="2061268" y="2545277"/>
            <a:ext cx="0" cy="26161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021195" y="2545277"/>
            <a:ext cx="0" cy="26161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061268" y="3044041"/>
            <a:ext cx="0" cy="26161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324600" y="3068497"/>
            <a:ext cx="0" cy="26161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324600" y="2533862"/>
            <a:ext cx="0" cy="26161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Left Brace 13"/>
          <p:cNvSpPr/>
          <p:nvPr/>
        </p:nvSpPr>
        <p:spPr>
          <a:xfrm rot="5400000">
            <a:off x="4304688" y="-193445"/>
            <a:ext cx="462291" cy="4949132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Brace 14"/>
          <p:cNvSpPr/>
          <p:nvPr/>
        </p:nvSpPr>
        <p:spPr>
          <a:xfrm rot="5400000">
            <a:off x="6582463" y="2483003"/>
            <a:ext cx="180867" cy="696595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Brace 15"/>
          <p:cNvSpPr/>
          <p:nvPr/>
        </p:nvSpPr>
        <p:spPr>
          <a:xfrm rot="5400000">
            <a:off x="4022554" y="1353223"/>
            <a:ext cx="349616" cy="425447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533796" y="1526755"/>
            <a:ext cx="20040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45 kg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endParaRPr lang="en-US" sz="2800" dirty="0"/>
          </a:p>
        </p:txBody>
      </p:sp>
      <p:sp>
        <p:nvSpPr>
          <p:cNvPr id="18" name="Rectangle 17"/>
          <p:cNvSpPr/>
          <p:nvPr/>
        </p:nvSpPr>
        <p:spPr>
          <a:xfrm>
            <a:off x="6369287" y="2740867"/>
            <a:ext cx="8130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6 kg</a:t>
            </a:r>
            <a:endParaRPr lang="en-US" sz="2800" dirty="0"/>
          </a:p>
        </p:txBody>
      </p:sp>
      <p:sp>
        <p:nvSpPr>
          <p:cNvPr id="19" name="Rectangle 18"/>
          <p:cNvSpPr/>
          <p:nvPr/>
        </p:nvSpPr>
        <p:spPr>
          <a:xfrm>
            <a:off x="3790840" y="3655267"/>
            <a:ext cx="7922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kg</a:t>
            </a:r>
            <a:endParaRPr lang="en-US" sz="2800" dirty="0"/>
          </a:p>
        </p:txBody>
      </p:sp>
      <p:sp>
        <p:nvSpPr>
          <p:cNvPr id="20" name="Title 2"/>
          <p:cNvSpPr txBox="1">
            <a:spLocks/>
          </p:cNvSpPr>
          <p:nvPr/>
        </p:nvSpPr>
        <p:spPr bwMode="auto">
          <a:xfrm>
            <a:off x="990600" y="-228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Thứ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sáu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ngày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24 </a:t>
            </a: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tháng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11 </a:t>
            </a: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năm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2017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2800" u="sng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Toán</a:t>
            </a:r>
            <a:endParaRPr lang="en-US" sz="2800" u="sng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038797" y="914400"/>
            <a:ext cx="17524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943560" y="4508718"/>
            <a:ext cx="5828840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lô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– gam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45 – 6 = 39(kg)</a:t>
            </a:r>
          </a:p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39 kg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81078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 txBox="1">
            <a:spLocks/>
          </p:cNvSpPr>
          <p:nvPr/>
        </p:nvSpPr>
        <p:spPr bwMode="auto">
          <a:xfrm>
            <a:off x="990600" y="-3048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Thứ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sáu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ngày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24 </a:t>
            </a: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tháng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11 </a:t>
            </a: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năm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2017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2800" u="sng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Toán</a:t>
            </a:r>
            <a:endParaRPr lang="en-US" sz="2800" u="sng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38797" y="914400"/>
            <a:ext cx="17524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723" y="1488719"/>
            <a:ext cx="72250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5: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Khoanh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endParaRPr lang="en-US" sz="28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143000" y="2743200"/>
            <a:ext cx="6172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143000" y="2590800"/>
            <a:ext cx="0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315200" y="2590800"/>
            <a:ext cx="0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143000" y="3429000"/>
            <a:ext cx="5562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143000" y="3276600"/>
            <a:ext cx="0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705600" y="3276600"/>
            <a:ext cx="0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412209" y="2221468"/>
            <a:ext cx="9124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dm</a:t>
            </a:r>
            <a:endParaRPr lang="en-US" sz="2800" dirty="0"/>
          </a:p>
        </p:txBody>
      </p:sp>
      <p:sp>
        <p:nvSpPr>
          <p:cNvPr id="19" name="Rectangle 18"/>
          <p:cNvSpPr/>
          <p:nvPr/>
        </p:nvSpPr>
        <p:spPr>
          <a:xfrm>
            <a:off x="914400" y="3505200"/>
            <a:ext cx="5036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</a:t>
            </a:r>
            <a:endParaRPr lang="en-US" sz="2800" dirty="0"/>
          </a:p>
        </p:txBody>
      </p:sp>
      <p:sp>
        <p:nvSpPr>
          <p:cNvPr id="20" name="Rectangle 19"/>
          <p:cNvSpPr/>
          <p:nvPr/>
        </p:nvSpPr>
        <p:spPr>
          <a:xfrm>
            <a:off x="6489848" y="3429000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</a:t>
            </a:r>
            <a:endParaRPr lang="en-US" sz="2800" dirty="0"/>
          </a:p>
        </p:txBody>
      </p:sp>
      <p:sp>
        <p:nvSpPr>
          <p:cNvPr id="21" name="Rectangle 20"/>
          <p:cNvSpPr/>
          <p:nvPr/>
        </p:nvSpPr>
        <p:spPr>
          <a:xfrm>
            <a:off x="228600" y="3973002"/>
            <a:ext cx="729719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endParaRPr lang="en-US" sz="2800" dirty="0"/>
          </a:p>
        </p:txBody>
      </p:sp>
      <p:sp>
        <p:nvSpPr>
          <p:cNvPr id="22" name="Rectangle 21"/>
          <p:cNvSpPr/>
          <p:nvPr/>
        </p:nvSpPr>
        <p:spPr>
          <a:xfrm>
            <a:off x="264667" y="4665499"/>
            <a:ext cx="25571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7 cm</a:t>
            </a:r>
            <a:endParaRPr lang="en-US" sz="2800" dirty="0"/>
          </a:p>
        </p:txBody>
      </p:sp>
      <p:sp>
        <p:nvSpPr>
          <p:cNvPr id="23" name="Rectangle 22"/>
          <p:cNvSpPr/>
          <p:nvPr/>
        </p:nvSpPr>
        <p:spPr>
          <a:xfrm>
            <a:off x="264667" y="5638800"/>
            <a:ext cx="25362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8 cm</a:t>
            </a:r>
            <a:endParaRPr lang="en-US" sz="2800" dirty="0"/>
          </a:p>
        </p:txBody>
      </p:sp>
      <p:sp>
        <p:nvSpPr>
          <p:cNvPr id="24" name="Rectangle 23"/>
          <p:cNvSpPr/>
          <p:nvPr/>
        </p:nvSpPr>
        <p:spPr>
          <a:xfrm>
            <a:off x="4462538" y="4648200"/>
            <a:ext cx="25362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9 cm</a:t>
            </a:r>
            <a:endParaRPr lang="en-US" sz="2800" dirty="0"/>
          </a:p>
        </p:txBody>
      </p:sp>
      <p:sp>
        <p:nvSpPr>
          <p:cNvPr id="25" name="Rectangle 24"/>
          <p:cNvSpPr/>
          <p:nvPr/>
        </p:nvSpPr>
        <p:spPr>
          <a:xfrm>
            <a:off x="4512645" y="5562600"/>
            <a:ext cx="27366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10 cm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88325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 txBox="1">
            <a:spLocks/>
          </p:cNvSpPr>
          <p:nvPr/>
        </p:nvSpPr>
        <p:spPr bwMode="auto">
          <a:xfrm>
            <a:off x="990600" y="-228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Thứ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sáu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ngày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24 </a:t>
            </a: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tháng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11 </a:t>
            </a: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năm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2017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2800" u="sng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Toán</a:t>
            </a:r>
            <a:endParaRPr lang="en-US" sz="2800" u="sng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38797" y="914400"/>
            <a:ext cx="17524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58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/>
          </p:cNvSpPr>
          <p:nvPr/>
        </p:nvSpPr>
        <p:spPr bwMode="auto">
          <a:xfrm>
            <a:off x="990600" y="-228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Thứ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sáu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ngày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24 </a:t>
            </a: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tháng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11 </a:t>
            </a: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năm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2017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2800" u="sng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Toán</a:t>
            </a:r>
            <a:endParaRPr lang="en-US" sz="2800" u="sng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1481554"/>
            <a:ext cx="9621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519545" y="2895600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704276" y="2602146"/>
            <a:ext cx="18453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5 + 6 – 8 =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77550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/>
          </p:cNvSpPr>
          <p:nvPr/>
        </p:nvSpPr>
        <p:spPr bwMode="auto">
          <a:xfrm>
            <a:off x="990600" y="-228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Thứ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sáu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ngày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24 </a:t>
            </a: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tháng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11 </a:t>
            </a: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năm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2017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2800" u="sng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Toán</a:t>
            </a:r>
            <a:endParaRPr lang="en-US" sz="2800" u="sng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038797" y="914400"/>
            <a:ext cx="17524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1481554"/>
            <a:ext cx="26981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nhẩm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685799" y="2438400"/>
            <a:ext cx="1463862" cy="22467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18 – 9 =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17 – 8 =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16 – 7 =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15 – 6 =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12 – 3 =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2819400" y="2452255"/>
            <a:ext cx="1374094" cy="22467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16 – 8 =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15 – 7 =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14 – 6 =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13 – 5 =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12 – 4 =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5029200" y="2438400"/>
            <a:ext cx="1374094" cy="22467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14 – 7 =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13 – 6 =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12 – 5 =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11 – 4 =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10 – 3 =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7086600" y="2438400"/>
            <a:ext cx="1511439" cy="2677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17 – 9 =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12 – 8 =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16 – 6 =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14 – 5 =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11 -  3 =</a:t>
            </a:r>
          </a:p>
          <a:p>
            <a:endParaRPr lang="en-US" sz="2800" dirty="0"/>
          </a:p>
        </p:txBody>
      </p:sp>
      <p:sp>
        <p:nvSpPr>
          <p:cNvPr id="9" name="Rounded Rectangle 8"/>
          <p:cNvSpPr/>
          <p:nvPr/>
        </p:nvSpPr>
        <p:spPr>
          <a:xfrm>
            <a:off x="4648200" y="2286000"/>
            <a:ext cx="4495800" cy="29718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61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/>
          </p:cNvSpPr>
          <p:nvPr/>
        </p:nvSpPr>
        <p:spPr bwMode="auto">
          <a:xfrm>
            <a:off x="990600" y="-228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Thứ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sáu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ngày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24 </a:t>
            </a: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tháng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11 </a:t>
            </a: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năm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2017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2800" u="sng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Toán</a:t>
            </a:r>
            <a:endParaRPr lang="en-US" sz="2800" u="sng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038797" y="914400"/>
            <a:ext cx="17524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1481554"/>
            <a:ext cx="26981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nhẩm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2135807" y="5257800"/>
            <a:ext cx="13740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12 – 3 =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5151660" y="5165375"/>
            <a:ext cx="13740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12 – 4 =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2059894" y="2302225"/>
            <a:ext cx="14638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18 – 9 = </a:t>
            </a:r>
          </a:p>
        </p:txBody>
      </p:sp>
      <p:sp>
        <p:nvSpPr>
          <p:cNvPr id="10" name="Rectangle 9"/>
          <p:cNvSpPr/>
          <p:nvPr/>
        </p:nvSpPr>
        <p:spPr>
          <a:xfrm>
            <a:off x="2059894" y="3040052"/>
            <a:ext cx="13740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17 – 8 =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057400" y="3773507"/>
            <a:ext cx="13740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16 – 7 =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080676" y="4532769"/>
            <a:ext cx="13740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15 – 6 =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269161" y="2323007"/>
            <a:ext cx="13740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16 – 8 =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227860" y="3035772"/>
            <a:ext cx="13740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15 – 7 =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227860" y="3753838"/>
            <a:ext cx="13740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14 – 6 =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227860" y="4553551"/>
            <a:ext cx="13740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13 – 5 =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507694" y="2296180"/>
            <a:ext cx="381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523756" y="3058180"/>
            <a:ext cx="381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507694" y="3743980"/>
            <a:ext cx="381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3507694" y="4532769"/>
            <a:ext cx="381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3523756" y="5257800"/>
            <a:ext cx="381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6688258" y="2981980"/>
            <a:ext cx="381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6705600" y="4517288"/>
            <a:ext cx="381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6688258" y="3743980"/>
            <a:ext cx="381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6691745" y="5152265"/>
            <a:ext cx="381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6705600" y="2296180"/>
            <a:ext cx="381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998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 txBox="1">
            <a:spLocks/>
          </p:cNvSpPr>
          <p:nvPr/>
        </p:nvSpPr>
        <p:spPr bwMode="auto">
          <a:xfrm>
            <a:off x="990600" y="-228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Thứ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sáu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ngày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24 </a:t>
            </a: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tháng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11 </a:t>
            </a: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năm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2017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2800" u="sng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Toán</a:t>
            </a:r>
            <a:endParaRPr lang="en-US" sz="2800" u="sng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38797" y="914400"/>
            <a:ext cx="17524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" y="1481554"/>
            <a:ext cx="26981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nhẩm</a:t>
            </a:r>
            <a:endParaRPr lang="en-US" sz="2800" dirty="0"/>
          </a:p>
        </p:txBody>
      </p:sp>
      <p:pic>
        <p:nvPicPr>
          <p:cNvPr id="7" name="Picture 2" descr="C:\Users\DODAO\Desktop\images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987" y="1924050"/>
            <a:ext cx="2157648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DODAO\Desktop\images (1).jp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822" y="3998599"/>
            <a:ext cx="3587978" cy="285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C:\Users\DODAO\Desktop\N2FiOTY2YTY2ZjMxZWU3NzhmZDRlODU5OTUyNjg4ZjIjCQulTCnZUbM2Ky4J-Ze5aHR0cDovL21lZGlhLmFkc2ltZy5jb20vNTY1MDNlM2MwZTMyYTg4Yjg2ZDc1ZjFiYjA0Yzg4ZDA1MjZmZDc0N2VlMDc5MTA2YmU5OGVkZTAxMmU1ZjQxMS5qcGd8fHx8fHw1MTZ4NTI1fGh0dHA6Ly93d3cuY.jp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140" y="2229672"/>
            <a:ext cx="4048459" cy="4028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ction Button: Home 9">
            <a:hlinkClick r:id="rId8" action="ppaction://hlinksldjump" highlightClick="1"/>
          </p:cNvPr>
          <p:cNvSpPr/>
          <p:nvPr/>
        </p:nvSpPr>
        <p:spPr>
          <a:xfrm>
            <a:off x="8305800" y="6096000"/>
            <a:ext cx="685800" cy="5334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68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/>
          </p:cNvSpPr>
          <p:nvPr/>
        </p:nvSpPr>
        <p:spPr bwMode="auto">
          <a:xfrm>
            <a:off x="990600" y="-228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Thứ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sáu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ngày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24 </a:t>
            </a: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tháng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11 </a:t>
            </a: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năm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2017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2800" u="sng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Toán</a:t>
            </a:r>
            <a:endParaRPr lang="en-US" sz="2800" u="sng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038797" y="914400"/>
            <a:ext cx="17524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1481554"/>
            <a:ext cx="26981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nhẩm</a:t>
            </a:r>
            <a:endParaRPr lang="en-US" sz="2800" dirty="0"/>
          </a:p>
        </p:txBody>
      </p:sp>
      <p:sp>
        <p:nvSpPr>
          <p:cNvPr id="26" name="Action Button: Home 25">
            <a:hlinkClick r:id="rId2" action="ppaction://hlinksldjump" highlightClick="1"/>
          </p:cNvPr>
          <p:cNvSpPr/>
          <p:nvPr/>
        </p:nvSpPr>
        <p:spPr>
          <a:xfrm>
            <a:off x="8305800" y="5867400"/>
            <a:ext cx="685800" cy="6858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361856" y="2406541"/>
            <a:ext cx="381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4424201" y="3148235"/>
            <a:ext cx="381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2960339" y="2406541"/>
            <a:ext cx="14638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17 – 9 = 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960339" y="3148235"/>
            <a:ext cx="13740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12 – 8 =</a:t>
            </a:r>
          </a:p>
        </p:txBody>
      </p:sp>
    </p:spTree>
    <p:extLst>
      <p:ext uri="{BB962C8B-B14F-4D97-AF65-F5344CB8AC3E}">
        <p14:creationId xmlns:p14="http://schemas.microsoft.com/office/powerpoint/2010/main" val="332429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/>
          </p:cNvSpPr>
          <p:nvPr/>
        </p:nvSpPr>
        <p:spPr bwMode="auto">
          <a:xfrm>
            <a:off x="990600" y="-228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Thứ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sáu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ngày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24 </a:t>
            </a: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tháng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11 </a:t>
            </a: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năm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2017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2800" u="sng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Toán</a:t>
            </a:r>
            <a:endParaRPr lang="en-US" sz="2800" u="sng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038797" y="914400"/>
            <a:ext cx="17524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1481554"/>
            <a:ext cx="26981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nhẩm</a:t>
            </a:r>
            <a:endParaRPr lang="en-US" sz="2800" dirty="0"/>
          </a:p>
        </p:txBody>
      </p:sp>
      <p:sp>
        <p:nvSpPr>
          <p:cNvPr id="6" name="Action Button: Home 5">
            <a:hlinkClick r:id="rId2" action="ppaction://hlinksldjump" highlightClick="1"/>
          </p:cNvPr>
          <p:cNvSpPr/>
          <p:nvPr/>
        </p:nvSpPr>
        <p:spPr>
          <a:xfrm>
            <a:off x="7696200" y="5638800"/>
            <a:ext cx="1066800" cy="88139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895600" y="3912513"/>
            <a:ext cx="139121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11 -  3 =</a:t>
            </a:r>
          </a:p>
          <a:p>
            <a:endParaRPr lang="en-US" sz="2800" dirty="0"/>
          </a:p>
        </p:txBody>
      </p:sp>
      <p:sp>
        <p:nvSpPr>
          <p:cNvPr id="27" name="Rectangle 26"/>
          <p:cNvSpPr/>
          <p:nvPr/>
        </p:nvSpPr>
        <p:spPr>
          <a:xfrm>
            <a:off x="3982015" y="2438400"/>
            <a:ext cx="914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4286815" y="3200400"/>
            <a:ext cx="381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4285656" y="3866346"/>
            <a:ext cx="381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915215" y="2504420"/>
            <a:ext cx="12041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16 – 6 =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915215" y="3147030"/>
            <a:ext cx="13740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14 – 5 =</a:t>
            </a:r>
          </a:p>
        </p:txBody>
      </p:sp>
    </p:spTree>
    <p:extLst>
      <p:ext uri="{BB962C8B-B14F-4D97-AF65-F5344CB8AC3E}">
        <p14:creationId xmlns:p14="http://schemas.microsoft.com/office/powerpoint/2010/main" val="1120270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/>
          </p:cNvSpPr>
          <p:nvPr/>
        </p:nvSpPr>
        <p:spPr bwMode="auto">
          <a:xfrm>
            <a:off x="990600" y="-228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Thứ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sáu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ngày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24 </a:t>
            </a: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tháng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11 </a:t>
            </a: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năm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2017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2800" u="sng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Toán</a:t>
            </a:r>
            <a:endParaRPr lang="en-US" sz="2800" u="sng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038797" y="914400"/>
            <a:ext cx="17524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1481554"/>
            <a:ext cx="26981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nhẩm</a:t>
            </a:r>
            <a:endParaRPr lang="en-US" sz="2800" dirty="0"/>
          </a:p>
        </p:txBody>
      </p:sp>
      <p:sp>
        <p:nvSpPr>
          <p:cNvPr id="6" name="Action Button: Home 5">
            <a:hlinkClick r:id="rId2" action="ppaction://hlinksldjump" highlightClick="1"/>
          </p:cNvPr>
          <p:cNvSpPr/>
          <p:nvPr/>
        </p:nvSpPr>
        <p:spPr>
          <a:xfrm>
            <a:off x="7239000" y="5509736"/>
            <a:ext cx="1143000" cy="73866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663020" y="2339792"/>
            <a:ext cx="381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2663020" y="3106671"/>
            <a:ext cx="381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195408" y="2383389"/>
            <a:ext cx="13740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14 – 7 =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143000" y="3106671"/>
            <a:ext cx="13740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13 – 6 =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143000" y="5267980"/>
            <a:ext cx="13740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10 – 3 =</a:t>
            </a:r>
            <a:endParaRPr lang="en-US" sz="2800" dirty="0"/>
          </a:p>
        </p:txBody>
      </p:sp>
      <p:sp>
        <p:nvSpPr>
          <p:cNvPr id="31" name="Rectangle 30"/>
          <p:cNvSpPr/>
          <p:nvPr/>
        </p:nvSpPr>
        <p:spPr>
          <a:xfrm>
            <a:off x="2595952" y="3770332"/>
            <a:ext cx="6031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2543544" y="4500626"/>
            <a:ext cx="381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2606570" y="5229616"/>
            <a:ext cx="381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1145494" y="3770332"/>
            <a:ext cx="13740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12 – 5 =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145494" y="4500626"/>
            <a:ext cx="13607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11 – 4 =</a:t>
            </a:r>
          </a:p>
        </p:txBody>
      </p:sp>
    </p:spTree>
    <p:extLst>
      <p:ext uri="{BB962C8B-B14F-4D97-AF65-F5344CB8AC3E}">
        <p14:creationId xmlns:p14="http://schemas.microsoft.com/office/powerpoint/2010/main" val="424518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31" grpId="0"/>
      <p:bldP spid="32" grpId="0"/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/>
          </p:cNvSpPr>
          <p:nvPr/>
        </p:nvSpPr>
        <p:spPr bwMode="auto">
          <a:xfrm>
            <a:off x="990600" y="-228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Thứ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sáu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ngày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24 </a:t>
            </a: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tháng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11 </a:t>
            </a:r>
            <a:r>
              <a:rPr lang="en-US" sz="2800" dirty="0" err="1">
                <a:latin typeface="Times New Roman" pitchFamily="18" charset="0"/>
                <a:ea typeface="+mj-ea"/>
                <a:cs typeface="Times New Roman" pitchFamily="18" charset="0"/>
              </a:rPr>
              <a:t>năm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2017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2800" u="sng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Toán</a:t>
            </a:r>
            <a:endParaRPr lang="en-US" sz="2800" u="sng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038797" y="914400"/>
            <a:ext cx="17524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1481554"/>
            <a:ext cx="26981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nhẩm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685799" y="2438400"/>
            <a:ext cx="1733167" cy="22467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18 – 9 =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17 – 8 =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16 – 7 =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15 – 6 =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12 – 3 =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19400" y="2438400"/>
            <a:ext cx="1643399" cy="22467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16 – 8 =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15 – 7 =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14 – 6 =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13 – 5 =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12 – 4 =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29200" y="2477631"/>
            <a:ext cx="1643399" cy="22467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14 – 7 =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13 – 6 =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12 – 5 =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11 – 4 =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10 – 3 =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86600" y="2438400"/>
            <a:ext cx="1822935" cy="2677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17 – 9 =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12 – 8 =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16 – 6 =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14 – 5 =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11 -  3 =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2467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</TotalTime>
  <Words>727</Words>
  <Application>Microsoft Office PowerPoint</Application>
  <PresentationFormat>On-screen Show (4:3)</PresentationFormat>
  <Paragraphs>167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DODAO</dc:creator>
  <cp:lastModifiedBy>DODAO</cp:lastModifiedBy>
  <cp:revision>63</cp:revision>
  <dcterms:created xsi:type="dcterms:W3CDTF">2017-11-16T14:36:23Z</dcterms:created>
  <dcterms:modified xsi:type="dcterms:W3CDTF">2017-11-23T14:20:51Z</dcterms:modified>
</cp:coreProperties>
</file>