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handoutMasterIdLst>
    <p:handoutMasterId r:id="rId2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3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endParaRPr lang="en-US" sz="1400" b="0" i="0" u="none" strike="noStrike" baseline="0">
              <a:ln>
                <a:noFill/>
              </a:ln>
              <a:solidFill>
                <a:srgbClr val="000000"/>
              </a:solidFill>
              <a:latin typeface="Calibri" pitchFamily="34"/>
              <a:ea typeface="Arial" pitchFamily="2"/>
              <a:cs typeface="Arial" pitchFamily="2"/>
            </a:endParaRPr>
          </a:p>
        </p:txBody>
      </p:sp>
      <p:sp>
        <p:nvSpPr>
          <p:cNvPr id="3" name="Date Placeholder 2"/>
          <p:cNvSpPr txBox="1">
            <a:spLocks noGrp="1"/>
          </p:cNvSpPr>
          <p:nvPr>
            <p:ph type="dt" sz="quarter" idx="1"/>
          </p:nvPr>
        </p:nvSpPr>
        <p:spPr>
          <a:xfrm>
            <a:off x="3881879" y="0"/>
            <a:ext cx="2975760" cy="456839"/>
          </a:xfrm>
          <a:prstGeom prst="rect">
            <a:avLst/>
          </a:prstGeom>
          <a:noFill/>
          <a:ln>
            <a:noFill/>
          </a:ln>
        </p:spPr>
        <p:txBody>
          <a:bodyPr vert="horz" wrap="none" lIns="90000" tIns="45000" rIns="90000" bIns="45000"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endParaRPr lang="en-US" sz="1400" b="0" i="0" u="none" strike="noStrike" baseline="0">
              <a:ln>
                <a:noFill/>
              </a:ln>
              <a:solidFill>
                <a:srgbClr val="000000"/>
              </a:solidFill>
              <a:latin typeface="Calibri" pitchFamily="34"/>
              <a:ea typeface="Arial" pitchFamily="2"/>
              <a:cs typeface="Arial"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endParaRPr lang="en-US" sz="1400" b="0" i="0" u="none" strike="noStrike" baseline="0">
              <a:ln>
                <a:noFill/>
              </a:ln>
              <a:solidFill>
                <a:srgbClr val="000000"/>
              </a:solidFill>
              <a:latin typeface="Calibri" pitchFamily="34"/>
              <a:ea typeface="Arial" pitchFamily="2"/>
              <a:cs typeface="Arial" pitchFamily="2"/>
            </a:endParaRPr>
          </a:p>
        </p:txBody>
      </p:sp>
      <p:sp>
        <p:nvSpPr>
          <p:cNvPr id="5" name="Slide Number Placeholder 4"/>
          <p:cNvSpPr txBox="1">
            <a:spLocks noGrp="1"/>
          </p:cNvSpPr>
          <p:nvPr>
            <p:ph type="sldNum" sz="quarter" idx="3"/>
          </p:nvPr>
        </p:nvSpPr>
        <p:spPr>
          <a:xfrm>
            <a:off x="3881879" y="8686800"/>
            <a:ext cx="2975760" cy="456839"/>
          </a:xfrm>
          <a:prstGeom prst="rect">
            <a:avLst/>
          </a:prstGeom>
          <a:noFill/>
          <a:ln>
            <a:noFill/>
          </a:ln>
        </p:spPr>
        <p:txBody>
          <a:bodyPr vert="horz" wrap="none" lIns="90000" tIns="45000" rIns="90000" bIns="450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fld id="{81BD811F-8C17-4396-A033-C67AD067470E}" type="slidenum">
              <a:t>‹#›</a:t>
            </a:fld>
            <a:endParaRPr lang="en-US" sz="1400" b="0" i="0" u="none" strike="noStrike" baseline="0">
              <a:ln>
                <a:noFill/>
              </a:ln>
              <a:solidFill>
                <a:srgbClr val="000000"/>
              </a:solidFill>
              <a:latin typeface="Calibri" pitchFamily="34"/>
              <a:ea typeface="Arial" pitchFamily="2"/>
              <a:cs typeface="Arial" pitchFamily="2"/>
            </a:endParaRPr>
          </a:p>
        </p:txBody>
      </p:sp>
    </p:spTree>
    <p:extLst>
      <p:ext uri="{BB962C8B-B14F-4D97-AF65-F5344CB8AC3E}">
        <p14:creationId xmlns:p14="http://schemas.microsoft.com/office/powerpoint/2010/main" val="3534394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3999"/>
          </a:xfrm>
          <a:prstGeom prst="rect">
            <a:avLst/>
          </a:prstGeom>
          <a:solidFill>
            <a:srgbClr val="FFFFFF"/>
          </a:solidFill>
          <a:ln>
            <a:noFill/>
            <a:prstDash val="solid"/>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3" name="Header Placeholder 2"/>
          <p:cNvSpPr txBox="1">
            <a:spLocks noGrp="1"/>
          </p:cNvSpPr>
          <p:nvPr>
            <p:ph type="hdr" sz="quarter"/>
          </p:nvPr>
        </p:nvSpPr>
        <p:spPr>
          <a:xfrm>
            <a:off x="-360" y="0"/>
            <a:ext cx="2971800" cy="45720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200" b="0" i="0" u="none" strike="noStrike" baseline="0">
                <a:ln>
                  <a:noFill/>
                </a:ln>
                <a:solidFill>
                  <a:srgbClr val="000000"/>
                </a:solidFill>
                <a:latin typeface="Calibri" pitchFamily="34"/>
                <a:ea typeface="Arial" pitchFamily="2"/>
                <a:cs typeface="Arial" pitchFamily="2"/>
              </a:defRPr>
            </a:lvl1pPr>
          </a:lstStyle>
          <a:p>
            <a:pPr lvl="0"/>
            <a:endParaRPr lang="en-US"/>
          </a:p>
        </p:txBody>
      </p:sp>
      <p:sp>
        <p:nvSpPr>
          <p:cNvPr id="4" name="Date Placeholder 3"/>
          <p:cNvSpPr txBox="1">
            <a:spLocks noGrp="1"/>
          </p:cNvSpPr>
          <p:nvPr>
            <p:ph type="dt" idx="1"/>
          </p:nvPr>
        </p:nvSpPr>
        <p:spPr>
          <a:xfrm>
            <a:off x="3884399" y="0"/>
            <a:ext cx="2971800" cy="457200"/>
          </a:xfrm>
          <a:prstGeom prst="rect">
            <a:avLst/>
          </a:prstGeom>
          <a:noFill/>
          <a:ln>
            <a:noFill/>
          </a:ln>
        </p:spPr>
        <p:txBody>
          <a:bodyPr vert="horz" wrap="square" lIns="90000" tIns="46800" rIns="90000" bIns="46800" anchor="t"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200" b="0" i="0" u="none" strike="noStrike" baseline="0">
                <a:ln>
                  <a:noFill/>
                </a:ln>
                <a:solidFill>
                  <a:srgbClr val="000000"/>
                </a:solidFill>
                <a:latin typeface="Calibri" pitchFamily="34"/>
                <a:ea typeface="Arial" pitchFamily="2"/>
                <a:cs typeface="Arial" pitchFamily="2"/>
              </a:defRPr>
            </a:lvl1pPr>
          </a:lstStyle>
          <a:p>
            <a:pPr lvl="0"/>
            <a:endParaRPr lang="en-US"/>
          </a:p>
        </p:txBody>
      </p:sp>
      <p:sp>
        <p:nvSpPr>
          <p:cNvPr id="5" name="Slide Image Placeholder 4"/>
          <p:cNvSpPr>
            <a:spLocks noGrp="1" noRot="1" noChangeAspect="1"/>
          </p:cNvSpPr>
          <p:nvPr>
            <p:ph type="sldImg" idx="2"/>
          </p:nvPr>
        </p:nvSpPr>
        <p:spPr>
          <a:xfrm>
            <a:off x="1142999" y="685440"/>
            <a:ext cx="4571999" cy="3429000"/>
          </a:xfrm>
          <a:prstGeom prst="rect">
            <a:avLst/>
          </a:prstGeom>
          <a:noFill/>
          <a:ln>
            <a:noFill/>
            <a:prstDash val="solid"/>
          </a:ln>
        </p:spPr>
      </p:sp>
      <p:sp>
        <p:nvSpPr>
          <p:cNvPr id="6" name="Notes Placeholder 5"/>
          <p:cNvSpPr txBox="1">
            <a:spLocks noGrp="1"/>
          </p:cNvSpPr>
          <p:nvPr>
            <p:ph type="body" sz="quarter" idx="3"/>
          </p:nvPr>
        </p:nvSpPr>
        <p:spPr>
          <a:xfrm>
            <a:off x="685800" y="4343400"/>
            <a:ext cx="5486399" cy="4114799"/>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
        <p:nvSpPr>
          <p:cNvPr id="7" name="Footer Placeholder 6"/>
          <p:cNvSpPr txBox="1">
            <a:spLocks noGrp="1"/>
          </p:cNvSpPr>
          <p:nvPr>
            <p:ph type="ftr" sz="quarter" idx="4"/>
          </p:nvPr>
        </p:nvSpPr>
        <p:spPr>
          <a:xfrm>
            <a:off x="-360" y="8685360"/>
            <a:ext cx="2971800" cy="457200"/>
          </a:xfrm>
          <a:prstGeom prst="rect">
            <a:avLst/>
          </a:prstGeom>
          <a:noFill/>
          <a:ln>
            <a:noFill/>
          </a:ln>
        </p:spPr>
        <p:txBody>
          <a:bodyPr vert="horz" wrap="square" lIns="90000" tIns="46800" rIns="90000" bIns="4680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200" b="0" i="0" u="none" strike="noStrike" baseline="0">
                <a:ln>
                  <a:noFill/>
                </a:ln>
                <a:solidFill>
                  <a:srgbClr val="000000"/>
                </a:solidFill>
                <a:latin typeface="Calibri" pitchFamily="34"/>
                <a:ea typeface="Arial" pitchFamily="2"/>
                <a:cs typeface="Arial" pitchFamily="2"/>
              </a:defRPr>
            </a:lvl1pPr>
          </a:lstStyle>
          <a:p>
            <a:pPr lvl="0"/>
            <a:endParaRPr lang="en-US"/>
          </a:p>
        </p:txBody>
      </p:sp>
      <p:sp>
        <p:nvSpPr>
          <p:cNvPr id="8" name="Slide Number Placeholder 7"/>
          <p:cNvSpPr txBox="1">
            <a:spLocks noGrp="1"/>
          </p:cNvSpPr>
          <p:nvPr>
            <p:ph type="sldNum" sz="quarter" idx="5"/>
          </p:nvPr>
        </p:nvSpPr>
        <p:spPr>
          <a:xfrm>
            <a:off x="3884399" y="8685360"/>
            <a:ext cx="2971800" cy="457200"/>
          </a:xfrm>
          <a:prstGeom prst="rect">
            <a:avLst/>
          </a:prstGeom>
          <a:noFill/>
          <a:ln>
            <a:noFill/>
          </a:ln>
        </p:spPr>
        <p:txBody>
          <a:bodyPr vert="horz" wrap="square" lIns="90000" tIns="46800" rIns="90000" bIns="4680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200" b="0" i="0" u="none" strike="noStrike" baseline="0">
                <a:ln>
                  <a:noFill/>
                </a:ln>
                <a:solidFill>
                  <a:srgbClr val="000000"/>
                </a:solidFill>
                <a:latin typeface="Calibri" pitchFamily="34"/>
                <a:ea typeface="Arial" pitchFamily="2"/>
                <a:cs typeface="Arial" pitchFamily="2"/>
              </a:defRPr>
            </a:lvl1pPr>
          </a:lstStyle>
          <a:p>
            <a:pPr lvl="0"/>
            <a:fld id="{12E6EDA7-CB94-4BA2-B956-502D2202ED4B}" type="slidenum">
              <a:t>‹#›</a:t>
            </a:fld>
            <a:endParaRPr lang="en-US"/>
          </a:p>
        </p:txBody>
      </p:sp>
    </p:spTree>
    <p:extLst>
      <p:ext uri="{BB962C8B-B14F-4D97-AF65-F5344CB8AC3E}">
        <p14:creationId xmlns:p14="http://schemas.microsoft.com/office/powerpoint/2010/main" val="1263309972"/>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200" b="0" i="0" u="none" strike="noStrike" baseline="0">
        <a:ln>
          <a:noFill/>
        </a:ln>
        <a:solidFill>
          <a:srgbClr val="000000"/>
        </a:solidFill>
        <a:latin typeface="Calibri"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kern="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2999" y="685800"/>
            <a:ext cx="4571999"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anchor="t" anchorCtr="0"/>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fld id="{F52C9EC3-0376-4079-88C1-C5FFB731FDE2}" type="slidenum">
              <a:t>17</a:t>
            </a:fld>
            <a:endParaRPr lang="en-US" sz="1200" b="0" i="0" u="none" strike="noStrike" baseline="0">
              <a:ln>
                <a:noFill/>
              </a:ln>
              <a:solidFill>
                <a:srgbClr val="000000"/>
              </a:solidFill>
              <a:latin typeface="Calibri" pitchFamily="34"/>
              <a:ea typeface="Arial" pitchFamily="2"/>
              <a:cs typeface="Arial"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2999" y="685800"/>
            <a:ext cx="4571999"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anchor="t" anchorCtr="0"/>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fld id="{438D0F3C-64D5-4CAA-B05C-4AE697DC21A8}" type="slidenum">
              <a:t>18</a:t>
            </a:fld>
            <a:endParaRPr lang="en-US" sz="1200" b="0" i="0" u="none" strike="noStrike" baseline="0">
              <a:ln>
                <a:noFill/>
              </a:ln>
              <a:solidFill>
                <a:srgbClr val="000000"/>
              </a:solidFill>
              <a:latin typeface="Calibri" pitchFamily="34"/>
              <a:ea typeface="Arial" pitchFamily="2"/>
              <a:cs typeface="Arial"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2999" y="685800"/>
            <a:ext cx="4571999"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anchor="t" anchorCtr="0"/>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fld id="{26F2F7AB-4A6B-447C-BADF-453B23311F0A}" type="slidenum">
              <a:t>19</a:t>
            </a:fld>
            <a:endParaRPr lang="en-US" sz="1200" b="0" i="0" u="none" strike="noStrike" baseline="0">
              <a:ln>
                <a:noFill/>
              </a:ln>
              <a:solidFill>
                <a:srgbClr val="000000"/>
              </a:solidFill>
              <a:latin typeface="Calibri" pitchFamily="34"/>
              <a:ea typeface="Arial" pitchFamily="2"/>
              <a:cs typeface="Arial"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kern="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6CDA708-2AFE-49B7-AF71-67CD491EB6F2}" type="slidenum">
              <a:t>‹#›</a:t>
            </a:fld>
            <a:endParaRPr lang="en-US"/>
          </a:p>
        </p:txBody>
      </p:sp>
    </p:spTree>
    <p:extLst>
      <p:ext uri="{BB962C8B-B14F-4D97-AF65-F5344CB8AC3E}">
        <p14:creationId xmlns:p14="http://schemas.microsoft.com/office/powerpoint/2010/main" val="1967847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92A4B3B-C972-45FA-A638-34065886E0CF}" type="slidenum">
              <a:t>‹#›</a:t>
            </a:fld>
            <a:endParaRPr lang="en-US"/>
          </a:p>
        </p:txBody>
      </p:sp>
    </p:spTree>
    <p:extLst>
      <p:ext uri="{BB962C8B-B14F-4D97-AF65-F5344CB8AC3E}">
        <p14:creationId xmlns:p14="http://schemas.microsoft.com/office/powerpoint/2010/main" val="732902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F29770C-7C67-4FE7-98A4-071F83C0703B}" type="slidenum">
              <a:t>‹#›</a:t>
            </a:fld>
            <a:endParaRPr lang="en-US"/>
          </a:p>
        </p:txBody>
      </p:sp>
    </p:spTree>
    <p:extLst>
      <p:ext uri="{BB962C8B-B14F-4D97-AF65-F5344CB8AC3E}">
        <p14:creationId xmlns:p14="http://schemas.microsoft.com/office/powerpoint/2010/main" val="641710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6C62405-781A-4D8A-996F-D66DDC5A4F46}" type="slidenum">
              <a:t>‹#›</a:t>
            </a:fld>
            <a:endParaRPr lang="en-US"/>
          </a:p>
        </p:txBody>
      </p:sp>
    </p:spTree>
    <p:extLst>
      <p:ext uri="{BB962C8B-B14F-4D97-AF65-F5344CB8AC3E}">
        <p14:creationId xmlns:p14="http://schemas.microsoft.com/office/powerpoint/2010/main" val="124691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0149138-D019-4E27-B8B5-8BF9CDB11238}" type="slidenum">
              <a:t>‹#›</a:t>
            </a:fld>
            <a:endParaRPr lang="en-US"/>
          </a:p>
        </p:txBody>
      </p:sp>
    </p:spTree>
    <p:extLst>
      <p:ext uri="{BB962C8B-B14F-4D97-AF65-F5344CB8AC3E}">
        <p14:creationId xmlns:p14="http://schemas.microsoft.com/office/powerpoint/2010/main" val="2972359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A3905C4-E59B-4667-8627-F68587981699}" type="slidenum">
              <a:t>‹#›</a:t>
            </a:fld>
            <a:endParaRPr lang="en-US"/>
          </a:p>
        </p:txBody>
      </p:sp>
    </p:spTree>
    <p:extLst>
      <p:ext uri="{BB962C8B-B14F-4D97-AF65-F5344CB8AC3E}">
        <p14:creationId xmlns:p14="http://schemas.microsoft.com/office/powerpoint/2010/main" val="2103401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8A3D134-A678-4AEA-8338-39CEE87917FF}" type="slidenum">
              <a:t>‹#›</a:t>
            </a:fld>
            <a:endParaRPr lang="en-US"/>
          </a:p>
        </p:txBody>
      </p:sp>
    </p:spTree>
    <p:extLst>
      <p:ext uri="{BB962C8B-B14F-4D97-AF65-F5344CB8AC3E}">
        <p14:creationId xmlns:p14="http://schemas.microsoft.com/office/powerpoint/2010/main" val="791128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F62D39DB-583B-4B45-A06B-B7B27A56A9CF}" type="slidenum">
              <a:t>‹#›</a:t>
            </a:fld>
            <a:endParaRPr lang="en-US"/>
          </a:p>
        </p:txBody>
      </p:sp>
    </p:spTree>
    <p:extLst>
      <p:ext uri="{BB962C8B-B14F-4D97-AF65-F5344CB8AC3E}">
        <p14:creationId xmlns:p14="http://schemas.microsoft.com/office/powerpoint/2010/main" val="3134860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1332A09-BBC6-433D-84EC-1AFB6E34FE90}" type="slidenum">
              <a:t>‹#›</a:t>
            </a:fld>
            <a:endParaRPr lang="en-US"/>
          </a:p>
        </p:txBody>
      </p:sp>
    </p:spTree>
    <p:extLst>
      <p:ext uri="{BB962C8B-B14F-4D97-AF65-F5344CB8AC3E}">
        <p14:creationId xmlns:p14="http://schemas.microsoft.com/office/powerpoint/2010/main" val="1010034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C182FF9-A529-4A29-96DF-A8459F100191}" type="slidenum">
              <a:t>‹#›</a:t>
            </a:fld>
            <a:endParaRPr lang="en-US"/>
          </a:p>
        </p:txBody>
      </p:sp>
    </p:spTree>
    <p:extLst>
      <p:ext uri="{BB962C8B-B14F-4D97-AF65-F5344CB8AC3E}">
        <p14:creationId xmlns:p14="http://schemas.microsoft.com/office/powerpoint/2010/main" val="3193335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C4D3F0A-B610-40DA-93DC-673C0D19C376}" type="slidenum">
              <a:t>‹#›</a:t>
            </a:fld>
            <a:endParaRPr lang="en-US"/>
          </a:p>
        </p:txBody>
      </p:sp>
    </p:spTree>
    <p:extLst>
      <p:ext uri="{BB962C8B-B14F-4D97-AF65-F5344CB8AC3E}">
        <p14:creationId xmlns:p14="http://schemas.microsoft.com/office/powerpoint/2010/main" val="3926929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2389E37-C955-434F-A18D-9B112AED8613}" type="slidenum">
              <a:t>‹#›</a:t>
            </a:fld>
            <a:endParaRPr lang="en-US"/>
          </a:p>
        </p:txBody>
      </p:sp>
    </p:spTree>
    <p:extLst>
      <p:ext uri="{BB962C8B-B14F-4D97-AF65-F5344CB8AC3E}">
        <p14:creationId xmlns:p14="http://schemas.microsoft.com/office/powerpoint/2010/main" val="3182029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AE30552-8588-4D7E-B57C-3BFEA7C64F0C}" type="slidenum">
              <a:t>‹#›</a:t>
            </a:fld>
            <a:endParaRPr lang="en-US"/>
          </a:p>
        </p:txBody>
      </p:sp>
    </p:spTree>
    <p:extLst>
      <p:ext uri="{BB962C8B-B14F-4D97-AF65-F5344CB8AC3E}">
        <p14:creationId xmlns:p14="http://schemas.microsoft.com/office/powerpoint/2010/main" val="3811593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B88B64C-7EC3-4212-A162-D56C8008720A}" type="slidenum">
              <a:t>‹#›</a:t>
            </a:fld>
            <a:endParaRPr lang="en-US"/>
          </a:p>
        </p:txBody>
      </p:sp>
    </p:spTree>
    <p:extLst>
      <p:ext uri="{BB962C8B-B14F-4D97-AF65-F5344CB8AC3E}">
        <p14:creationId xmlns:p14="http://schemas.microsoft.com/office/powerpoint/2010/main" val="2146145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B1F341F-AB37-42CC-ABE0-D9A0D0DA9595}" type="slidenum">
              <a:t>‹#›</a:t>
            </a:fld>
            <a:endParaRPr lang="en-US"/>
          </a:p>
        </p:txBody>
      </p:sp>
    </p:spTree>
    <p:extLst>
      <p:ext uri="{BB962C8B-B14F-4D97-AF65-F5344CB8AC3E}">
        <p14:creationId xmlns:p14="http://schemas.microsoft.com/office/powerpoint/2010/main" val="1428301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77E27EB-CDC1-4ECF-B86E-10B17388CE55}" type="slidenum">
              <a:t>‹#›</a:t>
            </a:fld>
            <a:endParaRPr lang="en-US"/>
          </a:p>
        </p:txBody>
      </p:sp>
    </p:spTree>
    <p:extLst>
      <p:ext uri="{BB962C8B-B14F-4D97-AF65-F5344CB8AC3E}">
        <p14:creationId xmlns:p14="http://schemas.microsoft.com/office/powerpoint/2010/main" val="1456218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71DE2C2-E30F-43FB-B7F7-291CA9461ED1}" type="slidenum">
              <a:t>‹#›</a:t>
            </a:fld>
            <a:endParaRPr lang="en-US"/>
          </a:p>
        </p:txBody>
      </p:sp>
    </p:spTree>
    <p:extLst>
      <p:ext uri="{BB962C8B-B14F-4D97-AF65-F5344CB8AC3E}">
        <p14:creationId xmlns:p14="http://schemas.microsoft.com/office/powerpoint/2010/main" val="1065447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8928D51-D031-45D6-B692-188CCD3C88F3}" type="slidenum">
              <a:t>‹#›</a:t>
            </a:fld>
            <a:endParaRPr lang="en-US"/>
          </a:p>
        </p:txBody>
      </p:sp>
    </p:spTree>
    <p:extLst>
      <p:ext uri="{BB962C8B-B14F-4D97-AF65-F5344CB8AC3E}">
        <p14:creationId xmlns:p14="http://schemas.microsoft.com/office/powerpoint/2010/main" val="1044111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00A47D8-CAC8-4F34-9881-30714E3DD88A}" type="slidenum">
              <a:t>‹#›</a:t>
            </a:fld>
            <a:endParaRPr lang="en-US"/>
          </a:p>
        </p:txBody>
      </p:sp>
    </p:spTree>
    <p:extLst>
      <p:ext uri="{BB962C8B-B14F-4D97-AF65-F5344CB8AC3E}">
        <p14:creationId xmlns:p14="http://schemas.microsoft.com/office/powerpoint/2010/main" val="769850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C701D3A-B80C-404A-AD57-4A595DB0FC6F}" type="slidenum">
              <a:t>‹#›</a:t>
            </a:fld>
            <a:endParaRPr lang="en-US"/>
          </a:p>
        </p:txBody>
      </p:sp>
    </p:spTree>
    <p:extLst>
      <p:ext uri="{BB962C8B-B14F-4D97-AF65-F5344CB8AC3E}">
        <p14:creationId xmlns:p14="http://schemas.microsoft.com/office/powerpoint/2010/main" val="3992017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21187AC8-F0FC-44BC-87BE-9470CBE15505}" type="slidenum">
              <a:t>‹#›</a:t>
            </a:fld>
            <a:endParaRPr lang="en-US"/>
          </a:p>
        </p:txBody>
      </p:sp>
    </p:spTree>
    <p:extLst>
      <p:ext uri="{BB962C8B-B14F-4D97-AF65-F5344CB8AC3E}">
        <p14:creationId xmlns:p14="http://schemas.microsoft.com/office/powerpoint/2010/main" val="588715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2C757614-978F-42D6-AC60-DC1BEFB77D3E}" type="slidenum">
              <a:t>‹#›</a:t>
            </a:fld>
            <a:endParaRPr lang="en-US"/>
          </a:p>
        </p:txBody>
      </p:sp>
    </p:spTree>
    <p:extLst>
      <p:ext uri="{BB962C8B-B14F-4D97-AF65-F5344CB8AC3E}">
        <p14:creationId xmlns:p14="http://schemas.microsoft.com/office/powerpoint/2010/main" val="2547800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FFE3418-5ADA-42EA-A565-84CE8101C61A}" type="slidenum">
              <a:t>‹#›</a:t>
            </a:fld>
            <a:endParaRPr lang="en-US"/>
          </a:p>
        </p:txBody>
      </p:sp>
    </p:spTree>
    <p:extLst>
      <p:ext uri="{BB962C8B-B14F-4D97-AF65-F5344CB8AC3E}">
        <p14:creationId xmlns:p14="http://schemas.microsoft.com/office/powerpoint/2010/main" val="505000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9351BFC-0EBA-49A7-850F-9E628BD9F4BD}" type="slidenum">
              <a:t>‹#›</a:t>
            </a:fld>
            <a:endParaRPr lang="en-US"/>
          </a:p>
        </p:txBody>
      </p:sp>
    </p:spTree>
    <p:extLst>
      <p:ext uri="{BB962C8B-B14F-4D97-AF65-F5344CB8AC3E}">
        <p14:creationId xmlns:p14="http://schemas.microsoft.com/office/powerpoint/2010/main" val="3751566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A1E876D-5576-4D0A-AE83-B5672EB5C546}" type="slidenum">
              <a:t>‹#›</a:t>
            </a:fld>
            <a:endParaRPr lang="en-US"/>
          </a:p>
        </p:txBody>
      </p:sp>
    </p:spTree>
    <p:extLst>
      <p:ext uri="{BB962C8B-B14F-4D97-AF65-F5344CB8AC3E}">
        <p14:creationId xmlns:p14="http://schemas.microsoft.com/office/powerpoint/2010/main" val="2361437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A5ED8F2-9031-4078-BD10-043C53BB4967}" type="slidenum">
              <a:t>‹#›</a:t>
            </a:fld>
            <a:endParaRPr lang="en-US"/>
          </a:p>
        </p:txBody>
      </p:sp>
    </p:spTree>
    <p:extLst>
      <p:ext uri="{BB962C8B-B14F-4D97-AF65-F5344CB8AC3E}">
        <p14:creationId xmlns:p14="http://schemas.microsoft.com/office/powerpoint/2010/main" val="264550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2DF8458-6599-4330-9D13-ACCD3ED9B841}" type="slidenum">
              <a:t>‹#›</a:t>
            </a:fld>
            <a:endParaRPr lang="en-US"/>
          </a:p>
        </p:txBody>
      </p:sp>
    </p:spTree>
    <p:extLst>
      <p:ext uri="{BB962C8B-B14F-4D97-AF65-F5344CB8AC3E}">
        <p14:creationId xmlns:p14="http://schemas.microsoft.com/office/powerpoint/2010/main" val="3450772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2CA4936-622A-4F9E-8F83-498A07019E97}" type="slidenum">
              <a:t>‹#›</a:t>
            </a:fld>
            <a:endParaRPr lang="en-US"/>
          </a:p>
        </p:txBody>
      </p:sp>
    </p:spTree>
    <p:extLst>
      <p:ext uri="{BB962C8B-B14F-4D97-AF65-F5344CB8AC3E}">
        <p14:creationId xmlns:p14="http://schemas.microsoft.com/office/powerpoint/2010/main" val="774005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07934DC-00F3-4F16-BF56-225DEA5444D5}" type="slidenum">
              <a:t>‹#›</a:t>
            </a:fld>
            <a:endParaRPr lang="en-US"/>
          </a:p>
        </p:txBody>
      </p:sp>
    </p:spTree>
    <p:extLst>
      <p:ext uri="{BB962C8B-B14F-4D97-AF65-F5344CB8AC3E}">
        <p14:creationId xmlns:p14="http://schemas.microsoft.com/office/powerpoint/2010/main" val="1161213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DA1CC19C-348E-4888-89E1-F4BF543C0425}" type="slidenum">
              <a:t>‹#›</a:t>
            </a:fld>
            <a:endParaRPr lang="en-US"/>
          </a:p>
        </p:txBody>
      </p:sp>
    </p:spTree>
    <p:extLst>
      <p:ext uri="{BB962C8B-B14F-4D97-AF65-F5344CB8AC3E}">
        <p14:creationId xmlns:p14="http://schemas.microsoft.com/office/powerpoint/2010/main" val="3957135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A67E4B10-B967-4790-894E-9F301131CE63}" type="slidenum">
              <a:t>‹#›</a:t>
            </a:fld>
            <a:endParaRPr lang="en-US"/>
          </a:p>
        </p:txBody>
      </p:sp>
    </p:spTree>
    <p:extLst>
      <p:ext uri="{BB962C8B-B14F-4D97-AF65-F5344CB8AC3E}">
        <p14:creationId xmlns:p14="http://schemas.microsoft.com/office/powerpoint/2010/main" val="1721789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C821D6D-CCD5-4B1C-8054-1537BAC29B5B}" type="slidenum">
              <a:t>‹#›</a:t>
            </a:fld>
            <a:endParaRPr lang="en-US"/>
          </a:p>
        </p:txBody>
      </p:sp>
    </p:spTree>
    <p:extLst>
      <p:ext uri="{BB962C8B-B14F-4D97-AF65-F5344CB8AC3E}">
        <p14:creationId xmlns:p14="http://schemas.microsoft.com/office/powerpoint/2010/main" val="3241199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1DBF2A5-F5D8-4980-999D-C0C7FA2B349A}" type="slidenum">
              <a:t>‹#›</a:t>
            </a:fld>
            <a:endParaRPr lang="en-US"/>
          </a:p>
        </p:txBody>
      </p:sp>
    </p:spTree>
    <p:extLst>
      <p:ext uri="{BB962C8B-B14F-4D97-AF65-F5344CB8AC3E}">
        <p14:creationId xmlns:p14="http://schemas.microsoft.com/office/powerpoint/2010/main" val="816458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320"/>
            <a:ext cx="8229599" cy="1142999"/>
          </a:xfrm>
          <a:prstGeom prst="rect">
            <a:avLst/>
          </a:prstGeom>
          <a:noFill/>
          <a:ln>
            <a:noFill/>
          </a:ln>
        </p:spPr>
        <p:txBody>
          <a:bodyPr vert="horz" lIns="90000" tIns="46800" rIns="90000" bIns="4680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457200" y="1600200"/>
            <a:ext cx="8229599" cy="4525920"/>
          </a:xfrm>
          <a:prstGeom prst="rect">
            <a:avLst/>
          </a:prstGeom>
          <a:noFill/>
          <a:ln>
            <a:noFill/>
          </a:ln>
        </p:spPr>
        <p:txBody>
          <a:bodyPr vert="horz" lIns="90000" tIns="46800" rIns="90000" bIns="46800" anchor="t" anchorCtr="0" compatLnSpc="1"/>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6839" y="6356520"/>
            <a:ext cx="2133719" cy="36504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800" b="0" i="0" u="none" strike="noStrike" baseline="0">
                <a:solidFill>
                  <a:srgbClr val="000000"/>
                </a:solidFill>
                <a:latin typeface="Calibri" pitchFamily="34"/>
                <a:ea typeface="Arial" pitchFamily="2"/>
                <a:cs typeface="Arial" pitchFamily="2"/>
              </a:defRPr>
            </a:lvl1pPr>
          </a:lstStyle>
          <a:p>
            <a:pPr lvl="0"/>
            <a:endParaRPr lang="en-US"/>
          </a:p>
        </p:txBody>
      </p:sp>
      <p:sp>
        <p:nvSpPr>
          <p:cNvPr id="5" name="Footer Placeholder 4"/>
          <p:cNvSpPr txBox="1">
            <a:spLocks noGrp="1"/>
          </p:cNvSpPr>
          <p:nvPr>
            <p:ph type="ftr" sz="quarter" idx="3"/>
          </p:nvPr>
        </p:nvSpPr>
        <p:spPr>
          <a:xfrm>
            <a:off x="3124079" y="6356520"/>
            <a:ext cx="2895839" cy="36504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800" b="0" i="0" u="none" strike="noStrike" baseline="0">
                <a:solidFill>
                  <a:srgbClr val="000000"/>
                </a:solidFill>
                <a:latin typeface="Calibri" pitchFamily="34"/>
                <a:ea typeface="Arial" pitchFamily="2"/>
                <a:cs typeface="Arial" pitchFamily="2"/>
              </a:defRPr>
            </a:lvl1pPr>
          </a:lstStyle>
          <a:p>
            <a:pPr lvl="0"/>
            <a:endParaRPr lang="en-US"/>
          </a:p>
        </p:txBody>
      </p:sp>
      <p:sp>
        <p:nvSpPr>
          <p:cNvPr id="6" name="Slide Number Placeholder 5"/>
          <p:cNvSpPr txBox="1">
            <a:spLocks noGrp="1"/>
          </p:cNvSpPr>
          <p:nvPr>
            <p:ph type="sldNum" sz="quarter" idx="4"/>
          </p:nvPr>
        </p:nvSpPr>
        <p:spPr>
          <a:xfrm>
            <a:off x="6552719" y="6356520"/>
            <a:ext cx="2133719" cy="36504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800" b="0" i="0" u="none" strike="noStrike" baseline="0">
                <a:solidFill>
                  <a:srgbClr val="000000"/>
                </a:solidFill>
                <a:latin typeface="Calibri" pitchFamily="34"/>
                <a:ea typeface="Arial" pitchFamily="2"/>
                <a:cs typeface="Arial" pitchFamily="2"/>
              </a:defRPr>
            </a:lvl1pPr>
          </a:lstStyle>
          <a:p>
            <a:pPr lvl="0"/>
            <a:fld id="{DE2B78B3-4F47-4D49-8EF3-6BD0174C3984}"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4400" b="0" i="0" u="none" strike="noStrike" baseline="0">
          <a:ln>
            <a:noFill/>
          </a:ln>
          <a:solidFill>
            <a:srgbClr val="000000"/>
          </a:solidFill>
          <a:latin typeface="Calibri" pitchFamily="34"/>
        </a:defRPr>
      </a:lvl1pPr>
    </p:titleStyle>
    <p:bodyStyle>
      <a:lvl1pPr marL="0" marR="0" indent="0" algn="l" rtl="0" hangingPunct="0">
        <a:lnSpc>
          <a:spcPct val="100000"/>
        </a:lnSpc>
        <a:spcBef>
          <a:spcPts val="799"/>
        </a:spcBef>
        <a:spcAft>
          <a:spcPts val="0"/>
        </a:spcAft>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320"/>
            <a:ext cx="8229599" cy="1142999"/>
          </a:xfrm>
          <a:prstGeom prst="rect">
            <a:avLst/>
          </a:prstGeom>
          <a:noFill/>
          <a:ln>
            <a:noFill/>
          </a:ln>
        </p:spPr>
        <p:txBody>
          <a:bodyPr vert="horz" lIns="90000" tIns="46800" rIns="90000" bIns="4680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457200" y="1600200"/>
            <a:ext cx="8229599" cy="4525920"/>
          </a:xfrm>
          <a:prstGeom prst="rect">
            <a:avLst/>
          </a:prstGeom>
          <a:noFill/>
          <a:ln>
            <a:noFill/>
          </a:ln>
        </p:spPr>
        <p:txBody>
          <a:bodyPr vert="horz" lIns="90000" tIns="46800" rIns="90000" bIns="46800" anchor="t" anchorCtr="0" compatLnSpc="1"/>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6839" y="6356520"/>
            <a:ext cx="2133719" cy="365040"/>
          </a:xfrm>
          <a:prstGeom prst="rect">
            <a:avLst/>
          </a:prstGeom>
          <a:noFill/>
          <a:ln>
            <a:noFill/>
          </a:ln>
        </p:spPr>
        <p:txBody>
          <a:bodyPr wrap="square" lIns="90000" tIns="46800" rIns="90000" bIns="46800" anchor="ctr" anchorCtr="0"/>
          <a:lstStyle>
            <a:lvl1pPr marL="0" marR="0" lvl="0" indent="0" rtl="0" hangingPunct="1">
              <a:buNone/>
              <a:tabLst/>
              <a:defRPr lang="en-US" sz="1200" kern="1200">
                <a:solidFill>
                  <a:srgbClr val="898989"/>
                </a:solidFill>
                <a:latin typeface="Tinos" pitchFamily="18"/>
                <a:ea typeface="DejaVu Sans" pitchFamily="2"/>
                <a:cs typeface="Arimo" pitchFamily="2"/>
              </a:defRPr>
            </a:lvl1pPr>
          </a:lstStyle>
          <a:p>
            <a:pPr lvl="0"/>
            <a:endParaRPr lang="en-US"/>
          </a:p>
        </p:txBody>
      </p:sp>
      <p:sp>
        <p:nvSpPr>
          <p:cNvPr id="5" name="Footer Placeholder 4"/>
          <p:cNvSpPr txBox="1">
            <a:spLocks noGrp="1"/>
          </p:cNvSpPr>
          <p:nvPr>
            <p:ph type="ftr" sz="quarter" idx="3"/>
          </p:nvPr>
        </p:nvSpPr>
        <p:spPr>
          <a:xfrm>
            <a:off x="3124079" y="6356520"/>
            <a:ext cx="2895839" cy="365040"/>
          </a:xfrm>
          <a:prstGeom prst="rect">
            <a:avLst/>
          </a:prstGeom>
          <a:noFill/>
          <a:ln>
            <a:noFill/>
          </a:ln>
        </p:spPr>
        <p:txBody>
          <a:bodyPr wrap="square" lIns="90000" tIns="46800" rIns="90000" bIns="46800" anchor="ctr" anchorCtr="0"/>
          <a:lstStyle>
            <a:lvl1pPr lvl="0" rtl="0" hangingPunct="0">
              <a:buNone/>
              <a:tabLst/>
              <a:defRPr lang="en-US" sz="1200" kern="1200">
                <a:solidFill>
                  <a:srgbClr val="898989"/>
                </a:solidFill>
                <a:latin typeface="Tinos" pitchFamily="18"/>
                <a:ea typeface="DejaVu Sans" pitchFamily="2"/>
                <a:cs typeface="Arimo" pitchFamily="2"/>
              </a:defRPr>
            </a:lvl1pPr>
          </a:lstStyle>
          <a:p>
            <a:pPr lvl="0"/>
            <a:endParaRPr lang="en-US"/>
          </a:p>
        </p:txBody>
      </p:sp>
      <p:sp>
        <p:nvSpPr>
          <p:cNvPr id="6" name="Slide Number Placeholder 5"/>
          <p:cNvSpPr txBox="1">
            <a:spLocks noGrp="1"/>
          </p:cNvSpPr>
          <p:nvPr>
            <p:ph type="sldNum" sz="quarter" idx="4"/>
          </p:nvPr>
        </p:nvSpPr>
        <p:spPr>
          <a:xfrm>
            <a:off x="6552719" y="6356520"/>
            <a:ext cx="2133719" cy="365040"/>
          </a:xfrm>
          <a:prstGeom prst="rect">
            <a:avLst/>
          </a:prstGeom>
          <a:noFill/>
          <a:ln>
            <a:noFill/>
          </a:ln>
        </p:spPr>
        <p:txBody>
          <a:bodyPr wrap="square" lIns="90000" tIns="46800" rIns="90000" bIns="46800" anchor="ctr" anchorCtr="0"/>
          <a:lstStyle>
            <a:lvl1pPr marL="0" marR="0" lvl="0" indent="0" algn="r" rtl="0" hangingPunct="1">
              <a:buNone/>
              <a:tabLst/>
              <a:defRPr lang="en-US" sz="1200" kern="1200">
                <a:solidFill>
                  <a:srgbClr val="898989"/>
                </a:solidFill>
                <a:latin typeface="Tinos" pitchFamily="18"/>
                <a:ea typeface="DejaVu Sans" pitchFamily="2"/>
                <a:cs typeface="Arimo" pitchFamily="2"/>
              </a:defRPr>
            </a:lvl1pPr>
          </a:lstStyle>
          <a:p>
            <a:pPr lvl="0"/>
            <a:fld id="{405FCCD7-C6C5-4697-BC11-0296EC6DE0EA}"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4400" b="0" i="0" u="none" strike="noStrike" kern="1200" baseline="0">
          <a:ln>
            <a:noFill/>
          </a:ln>
          <a:solidFill>
            <a:srgbClr val="000000"/>
          </a:solidFill>
          <a:latin typeface="Calibri" pitchFamily="34"/>
        </a:defRPr>
      </a:lvl1pPr>
    </p:titleStyle>
    <p:bodyStyle>
      <a:lvl1pPr marL="0" marR="0" indent="0" algn="l" rtl="0" hangingPunct="0">
        <a:lnSpc>
          <a:spcPct val="100000"/>
        </a:lnSpc>
        <a:spcBef>
          <a:spcPts val="799"/>
        </a:spcBef>
        <a:spcAft>
          <a:spcPts val="0"/>
        </a:spcAft>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320"/>
            <a:ext cx="8229599" cy="1142999"/>
          </a:xfrm>
          <a:prstGeom prst="rect">
            <a:avLst/>
          </a:prstGeom>
          <a:noFill/>
          <a:ln>
            <a:noFill/>
          </a:ln>
        </p:spPr>
        <p:txBody>
          <a:bodyPr vert="horz" lIns="90000" tIns="46800" rIns="90000" bIns="4680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457200" y="1600200"/>
            <a:ext cx="8229599" cy="4525920"/>
          </a:xfrm>
          <a:prstGeom prst="rect">
            <a:avLst/>
          </a:prstGeom>
          <a:noFill/>
          <a:ln>
            <a:noFill/>
          </a:ln>
        </p:spPr>
        <p:txBody>
          <a:bodyPr vert="horz" lIns="90000" tIns="46800" rIns="90000" bIns="46800" anchor="t" anchorCtr="0" compatLnSpc="1"/>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6839" y="6356520"/>
            <a:ext cx="2133719" cy="365040"/>
          </a:xfrm>
          <a:prstGeom prst="rect">
            <a:avLst/>
          </a:prstGeom>
          <a:noFill/>
          <a:ln>
            <a:noFill/>
          </a:ln>
        </p:spPr>
        <p:txBody>
          <a:bodyPr wrap="square" lIns="90000" tIns="46800" rIns="90000" bIns="46800" anchor="ctr" anchorCtr="0"/>
          <a:lstStyle>
            <a:lvl1pPr marL="0" marR="0" lvl="0" indent="0" rtl="0" hangingPunct="1">
              <a:buNone/>
              <a:tabLst/>
              <a:defRPr lang="en-US" sz="1200" kern="1200">
                <a:solidFill>
                  <a:srgbClr val="898989"/>
                </a:solidFill>
                <a:latin typeface="Tinos" pitchFamily="18"/>
                <a:ea typeface="DejaVu Sans" pitchFamily="2"/>
                <a:cs typeface="Arimo" pitchFamily="2"/>
              </a:defRPr>
            </a:lvl1pPr>
          </a:lstStyle>
          <a:p>
            <a:pPr lvl="0"/>
            <a:endParaRPr lang="en-US"/>
          </a:p>
        </p:txBody>
      </p:sp>
      <p:sp>
        <p:nvSpPr>
          <p:cNvPr id="5" name="Footer Placeholder 4"/>
          <p:cNvSpPr txBox="1">
            <a:spLocks noGrp="1"/>
          </p:cNvSpPr>
          <p:nvPr>
            <p:ph type="ftr" sz="quarter" idx="3"/>
          </p:nvPr>
        </p:nvSpPr>
        <p:spPr>
          <a:xfrm>
            <a:off x="3124079" y="6356520"/>
            <a:ext cx="2895839" cy="365040"/>
          </a:xfrm>
          <a:prstGeom prst="rect">
            <a:avLst/>
          </a:prstGeom>
          <a:noFill/>
          <a:ln>
            <a:noFill/>
          </a:ln>
        </p:spPr>
        <p:txBody>
          <a:bodyPr wrap="square" lIns="90000" tIns="46800" rIns="90000" bIns="46800" anchor="ctr" anchorCtr="0"/>
          <a:lstStyle>
            <a:lvl1pPr lvl="0" rtl="0" hangingPunct="0">
              <a:buNone/>
              <a:tabLst/>
              <a:defRPr lang="en-US" sz="1200" kern="1200">
                <a:solidFill>
                  <a:srgbClr val="898989"/>
                </a:solidFill>
                <a:latin typeface="Tinos" pitchFamily="18"/>
                <a:ea typeface="DejaVu Sans" pitchFamily="2"/>
                <a:cs typeface="Arimo" pitchFamily="2"/>
              </a:defRPr>
            </a:lvl1pPr>
          </a:lstStyle>
          <a:p>
            <a:pPr lvl="0"/>
            <a:endParaRPr lang="en-US"/>
          </a:p>
        </p:txBody>
      </p:sp>
      <p:sp>
        <p:nvSpPr>
          <p:cNvPr id="6" name="Slide Number Placeholder 5"/>
          <p:cNvSpPr txBox="1">
            <a:spLocks noGrp="1"/>
          </p:cNvSpPr>
          <p:nvPr>
            <p:ph type="sldNum" sz="quarter" idx="4"/>
          </p:nvPr>
        </p:nvSpPr>
        <p:spPr>
          <a:xfrm>
            <a:off x="6552719" y="6356520"/>
            <a:ext cx="2133719" cy="365040"/>
          </a:xfrm>
          <a:prstGeom prst="rect">
            <a:avLst/>
          </a:prstGeom>
          <a:noFill/>
          <a:ln>
            <a:noFill/>
          </a:ln>
        </p:spPr>
        <p:txBody>
          <a:bodyPr wrap="square" lIns="90000" tIns="46800" rIns="90000" bIns="46800" anchor="ctr" anchorCtr="0"/>
          <a:lstStyle>
            <a:lvl1pPr marL="0" marR="0" lvl="0" indent="0" algn="r" rtl="0" hangingPunct="1">
              <a:buNone/>
              <a:tabLst/>
              <a:defRPr lang="en-US" sz="1200" kern="1200">
                <a:solidFill>
                  <a:srgbClr val="898989"/>
                </a:solidFill>
                <a:latin typeface="Tinos" pitchFamily="18"/>
                <a:ea typeface="DejaVu Sans" pitchFamily="2"/>
                <a:cs typeface="Arimo" pitchFamily="2"/>
              </a:defRPr>
            </a:lvl1pPr>
          </a:lstStyle>
          <a:p>
            <a:pPr lvl="0"/>
            <a:fld id="{97CA7AF9-8E07-4E47-BFA8-898F6B8CE8C2}"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4400" b="0" i="0" u="none" strike="noStrike" kern="1200" baseline="0">
          <a:ln>
            <a:noFill/>
          </a:ln>
          <a:solidFill>
            <a:srgbClr val="000000"/>
          </a:solidFill>
          <a:latin typeface="Calibri" pitchFamily="34"/>
        </a:defRPr>
      </a:lvl1pPr>
    </p:titleStyle>
    <p:bodyStyle>
      <a:lvl1pPr marL="0" marR="0" indent="0" algn="l" rtl="0" hangingPunct="0">
        <a:lnSpc>
          <a:spcPct val="100000"/>
        </a:lnSpc>
        <a:spcBef>
          <a:spcPts val="799"/>
        </a:spcBef>
        <a:spcAft>
          <a:spcPts val="0"/>
        </a:spcAft>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5.jpg"/><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name="Thứ tư, ngày 29 tháng 11 năm 20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240" y="-152640"/>
            <a:ext cx="8915399" cy="1142999"/>
          </a:xfrm>
        </p:spPr>
        <p:txBody>
          <a:bodyPr wrap="square" lIns="91440" tIns="45720" rIns="91440" bIns="45720"/>
          <a:lstStyle>
            <a:defPPr lvl="0">
              <a:buNone/>
            </a:defPPr>
            <a:lvl1pPr lvl="0">
              <a:buNone/>
            </a:lvl1pPr>
          </a:lstStyle>
          <a:p>
            <a:pPr lvl="0" hangingPunct="1"/>
            <a:r>
              <a:rPr lang="en-US" sz="2800" b="1">
                <a:solidFill>
                  <a:srgbClr val="0B14C7"/>
                </a:solidFill>
                <a:latin typeface="Times New Roman" pitchFamily="18"/>
                <a:cs typeface="Times New Roman" pitchFamily="18"/>
              </a:rPr>
              <a:t>Thứ</a:t>
            </a:r>
            <a:r>
              <a:rPr lang="en-US" sz="2800" b="1">
                <a:solidFill>
                  <a:srgbClr val="0070C0"/>
                </a:solidFill>
                <a:latin typeface="Times New Roman" pitchFamily="18"/>
                <a:cs typeface="Times New Roman" pitchFamily="18"/>
              </a:rPr>
              <a:t> </a:t>
            </a:r>
            <a:r>
              <a:rPr lang="en-US" sz="2800" b="1">
                <a:solidFill>
                  <a:srgbClr val="0B14C7"/>
                </a:solidFill>
                <a:latin typeface="Times New Roman" pitchFamily="18"/>
                <a:cs typeface="Times New Roman" pitchFamily="18"/>
              </a:rPr>
              <a:t>tư, ngày 29 tháng 11 năm 2017</a:t>
            </a:r>
          </a:p>
        </p:txBody>
      </p:sp>
      <p:sp>
        <p:nvSpPr>
          <p:cNvPr id="3" name="Rectangle 3"/>
          <p:cNvSpPr/>
          <p:nvPr/>
        </p:nvSpPr>
        <p:spPr>
          <a:xfrm>
            <a:off x="3916440" y="60948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Picture 5" descr="Copy of liem1"/>
          <p:cNvPicPr>
            <a:picLocks noChangeAspect="1"/>
          </p:cNvPicPr>
          <p:nvPr/>
        </p:nvPicPr>
        <p:blipFill>
          <a:blip r:embed="rId3">
            <a:lum/>
            <a:alphaModFix/>
          </a:blip>
          <a:srcRect/>
          <a:stretch>
            <a:fillRect/>
          </a:stretch>
        </p:blipFill>
        <p:spPr>
          <a:xfrm>
            <a:off x="488880" y="4160879"/>
            <a:ext cx="3841920" cy="2620800"/>
          </a:xfrm>
          <a:prstGeom prst="rect">
            <a:avLst/>
          </a:prstGeom>
          <a:noFill/>
          <a:ln>
            <a:noFill/>
          </a:ln>
        </p:spPr>
      </p:pic>
      <p:sp>
        <p:nvSpPr>
          <p:cNvPr id="3" name="TextBox 4"/>
          <p:cNvSpPr/>
          <p:nvPr/>
        </p:nvSpPr>
        <p:spPr>
          <a:xfrm>
            <a:off x="3855959" y="138240"/>
            <a:ext cx="3048120" cy="642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600" b="0" i="0" u="none" strike="noStrike" baseline="0">
                <a:ln>
                  <a:noFill/>
                </a:ln>
                <a:solidFill>
                  <a:srgbClr val="FF0000"/>
                </a:solidFill>
                <a:latin typeface="Times New Roman" pitchFamily="18"/>
                <a:ea typeface="Times New Roman" pitchFamily="18"/>
                <a:cs typeface="Times New Roman" pitchFamily="18"/>
              </a:rPr>
              <a:t>nông cụ</a:t>
            </a:r>
          </a:p>
        </p:txBody>
      </p:sp>
      <p:pic>
        <p:nvPicPr>
          <p:cNvPr id="4" name="Picture 2" descr="Cangkul"/>
          <p:cNvPicPr>
            <a:picLocks noChangeAspect="1"/>
          </p:cNvPicPr>
          <p:nvPr/>
        </p:nvPicPr>
        <p:blipFill>
          <a:blip r:embed="rId4">
            <a:lum/>
            <a:alphaModFix/>
          </a:blip>
          <a:srcRect/>
          <a:stretch>
            <a:fillRect/>
          </a:stretch>
        </p:blipFill>
        <p:spPr>
          <a:xfrm>
            <a:off x="528479" y="960480"/>
            <a:ext cx="3802320" cy="2984399"/>
          </a:xfrm>
          <a:prstGeom prst="rect">
            <a:avLst/>
          </a:prstGeom>
          <a:noFill/>
          <a:ln>
            <a:noFill/>
          </a:ln>
        </p:spPr>
      </p:pic>
      <p:pic>
        <p:nvPicPr>
          <p:cNvPr id="5" name="Picture 2" descr="xh-27_9-trlam4"/>
          <p:cNvPicPr>
            <a:picLocks noChangeAspect="1"/>
          </p:cNvPicPr>
          <p:nvPr/>
        </p:nvPicPr>
        <p:blipFill>
          <a:blip r:embed="rId5">
            <a:lum/>
            <a:alphaModFix/>
          </a:blip>
          <a:srcRect/>
          <a:stretch>
            <a:fillRect/>
          </a:stretch>
        </p:blipFill>
        <p:spPr>
          <a:xfrm>
            <a:off x="4876919" y="960480"/>
            <a:ext cx="3840119" cy="2963879"/>
          </a:xfrm>
          <a:prstGeom prst="rect">
            <a:avLst/>
          </a:prstGeom>
          <a:noFill/>
          <a:ln>
            <a:noFill/>
          </a:ln>
        </p:spPr>
      </p:pic>
      <p:pic>
        <p:nvPicPr>
          <p:cNvPr id="6" name="Picture 4" descr="liem"/>
          <p:cNvPicPr>
            <a:picLocks noChangeAspect="1"/>
          </p:cNvPicPr>
          <p:nvPr/>
        </p:nvPicPr>
        <p:blipFill>
          <a:blip r:embed="rId6">
            <a:lum/>
            <a:alphaModFix/>
          </a:blip>
          <a:srcRect/>
          <a:stretch>
            <a:fillRect/>
          </a:stretch>
        </p:blipFill>
        <p:spPr>
          <a:xfrm>
            <a:off x="4876919" y="4054320"/>
            <a:ext cx="3840119" cy="272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90359" y="2042999"/>
            <a:ext cx="2438280" cy="533519"/>
          </a:xfrm>
        </p:spPr>
        <p:txBody>
          <a:bodyPr wrap="square" lIns="91440" tIns="45720" rIns="91440" bIns="45720"/>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9pPr>
          </a:lstStyle>
          <a:p>
            <a:pPr lvl="0">
              <a:spcBef>
                <a:spcPts val="1749"/>
              </a:spcBef>
              <a:buNone/>
            </a:pPr>
            <a:r>
              <a:rPr lang="en-US" sz="2800" b="1" u="sng">
                <a:solidFill>
                  <a:srgbClr val="9900CC"/>
                </a:solidFill>
                <a:latin typeface="Times New Roman" pitchFamily="18"/>
                <a:cs typeface="Times New Roman" pitchFamily="18"/>
              </a:rPr>
              <a:t>Luyện đọc</a:t>
            </a:r>
          </a:p>
        </p:txBody>
      </p:sp>
      <p:sp>
        <p:nvSpPr>
          <p:cNvPr id="3" name="Text Box 5"/>
          <p:cNvSpPr/>
          <p:nvPr/>
        </p:nvSpPr>
        <p:spPr>
          <a:xfrm>
            <a:off x="6324479" y="2057399"/>
            <a:ext cx="2667240"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749"/>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9900CC"/>
                </a:solidFill>
                <a:uFillTx/>
                <a:latin typeface="Times New Roman" pitchFamily="18"/>
                <a:ea typeface="Times New Roman" pitchFamily="18"/>
                <a:cs typeface="Times New Roman" pitchFamily="18"/>
              </a:rPr>
              <a:t>Tìm hiểu bài</a:t>
            </a:r>
          </a:p>
        </p:txBody>
      </p:sp>
      <p:sp>
        <p:nvSpPr>
          <p:cNvPr id="4" name="Line 8"/>
          <p:cNvSpPr/>
          <p:nvPr/>
        </p:nvSpPr>
        <p:spPr>
          <a:xfrm>
            <a:off x="3276720" y="2336760"/>
            <a:ext cx="0" cy="3276719"/>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8"/>
          <p:cNvSpPr/>
          <p:nvPr/>
        </p:nvSpPr>
        <p:spPr>
          <a:xfrm>
            <a:off x="5715000" y="2409839"/>
            <a:ext cx="0" cy="327672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TextBox 1"/>
          <p:cNvSpPr/>
          <p:nvPr/>
        </p:nvSpPr>
        <p:spPr>
          <a:xfrm>
            <a:off x="3886199" y="2057399"/>
            <a:ext cx="2057399" cy="520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2800" b="1" i="0" u="sng" strike="noStrike" baseline="0">
                <a:ln>
                  <a:noFill/>
                </a:ln>
                <a:solidFill>
                  <a:srgbClr val="990099"/>
                </a:solidFill>
                <a:uFillTx/>
                <a:latin typeface="Times New Roman" pitchFamily="18"/>
                <a:ea typeface="Arial" pitchFamily="2"/>
                <a:cs typeface="Arial" pitchFamily="2"/>
              </a:rPr>
              <a:t>Từ ngữ</a:t>
            </a:r>
          </a:p>
        </p:txBody>
      </p:sp>
      <p:sp>
        <p:nvSpPr>
          <p:cNvPr id="7" name="TextBox 16">
            <a:hlinkClick r:id="rId3" action="ppaction://hlinksldjump"/>
          </p:cNvPr>
          <p:cNvSpPr/>
          <p:nvPr/>
        </p:nvSpPr>
        <p:spPr>
          <a:xfrm>
            <a:off x="3276720" y="2581199"/>
            <a:ext cx="2590559" cy="100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3000" b="1" i="0" u="none" strike="noStrike" baseline="0">
                <a:ln>
                  <a:noFill/>
                </a:ln>
                <a:solidFill>
                  <a:srgbClr val="0000FF"/>
                </a:solidFill>
                <a:latin typeface="Times New Roman" pitchFamily="18"/>
                <a:ea typeface="Arial" pitchFamily="2"/>
                <a:cs typeface="Arial" pitchFamily="2"/>
              </a:rPr>
              <a:t>-</a:t>
            </a:r>
            <a:r>
              <a:rPr lang="en-US" sz="3000" b="1" i="0" u="none" strike="noStrike" baseline="0">
                <a:ln>
                  <a:noFill/>
                </a:ln>
                <a:solidFill>
                  <a:srgbClr val="0000FF"/>
                </a:solidFill>
                <a:latin typeface="Times New Roman" pitchFamily="18"/>
                <a:ea typeface="Arial" pitchFamily="2"/>
                <a:cs typeface="Arial" pitchFamily="2"/>
              </a:rPr>
              <a:t> rông chiêng</a:t>
            </a:r>
          </a:p>
        </p:txBody>
      </p:sp>
      <p:sp>
        <p:nvSpPr>
          <p:cNvPr id="8" name="TextBox 17">
            <a:hlinkClick r:id="rId4" action="ppaction://hlinksldjump"/>
          </p:cNvPr>
          <p:cNvSpPr/>
          <p:nvPr/>
        </p:nvSpPr>
        <p:spPr>
          <a:xfrm>
            <a:off x="3276720" y="3276720"/>
            <a:ext cx="2133360" cy="100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000" b="1" i="0" u="none" strike="noStrike" baseline="0">
                <a:ln>
                  <a:noFill/>
                </a:ln>
                <a:solidFill>
                  <a:srgbClr val="0000FF"/>
                </a:solidFill>
                <a:latin typeface="Times New Roman" pitchFamily="18"/>
                <a:ea typeface="Arial" pitchFamily="2"/>
                <a:cs typeface="Arial" pitchFamily="2"/>
              </a:rPr>
              <a:t>- nông cụ</a:t>
            </a:r>
          </a:p>
        </p:txBody>
      </p:sp>
      <p:sp>
        <p:nvSpPr>
          <p:cNvPr id="9" name="TextBox 18"/>
          <p:cNvSpPr/>
          <p:nvPr/>
        </p:nvSpPr>
        <p:spPr>
          <a:xfrm>
            <a:off x="3276720" y="3962519"/>
            <a:ext cx="2514600" cy="550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3000" b="1" i="0" u="none" strike="noStrike" baseline="0">
                <a:ln>
                  <a:noFill/>
                </a:ln>
                <a:solidFill>
                  <a:srgbClr val="0000FF"/>
                </a:solidFill>
                <a:latin typeface="Times New Roman" pitchFamily="18"/>
                <a:ea typeface="Arial" pitchFamily="2"/>
                <a:cs typeface="Arial" pitchFamily="2"/>
              </a:rPr>
              <a:t>-</a:t>
            </a:r>
            <a:r>
              <a:rPr lang="en-US" sz="3000" b="1" i="0" u="none" strike="noStrike" baseline="0">
                <a:ln>
                  <a:noFill/>
                </a:ln>
                <a:solidFill>
                  <a:srgbClr val="0000FF"/>
                </a:solidFill>
                <a:latin typeface="Times New Roman" pitchFamily="18"/>
                <a:ea typeface="Arial" pitchFamily="2"/>
                <a:cs typeface="Arial" pitchFamily="2"/>
              </a:rPr>
              <a:t> cúng tế</a:t>
            </a:r>
          </a:p>
        </p:txBody>
      </p:sp>
      <p:sp>
        <p:nvSpPr>
          <p:cNvPr id="10" name="Title 1"/>
          <p:cNvSpPr/>
          <p:nvPr/>
        </p:nvSpPr>
        <p:spPr>
          <a:xfrm>
            <a:off x="228600" y="66600"/>
            <a:ext cx="8915399" cy="1142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B14C7"/>
                </a:solidFill>
                <a:latin typeface="Times New Roman" pitchFamily="18"/>
                <a:ea typeface="Times New Roman" pitchFamily="18"/>
                <a:cs typeface="Times New Roman" pitchFamily="18"/>
              </a:rPr>
              <a:t>Thứ</a:t>
            </a:r>
            <a:r>
              <a:rPr lang="en-US" sz="2800" b="1" i="0" u="none" strike="noStrike" baseline="0">
                <a:ln>
                  <a:noFill/>
                </a:ln>
                <a:solidFill>
                  <a:srgbClr val="0070C0"/>
                </a:solidFill>
                <a:latin typeface="Times New Roman" pitchFamily="18"/>
                <a:ea typeface="Times New Roman" pitchFamily="18"/>
                <a:cs typeface="Times New Roman" pitchFamily="18"/>
              </a:rPr>
              <a:t> </a:t>
            </a:r>
            <a:r>
              <a:rPr lang="en-US" sz="2800" b="1" i="0" u="none" strike="noStrike" baseline="0">
                <a:ln>
                  <a:noFill/>
                </a:ln>
                <a:solidFill>
                  <a:srgbClr val="0B14C7"/>
                </a:solidFill>
                <a:latin typeface="Times New Roman" pitchFamily="18"/>
                <a:ea typeface="Times New Roman" pitchFamily="18"/>
                <a:cs typeface="Times New Roman" pitchFamily="18"/>
              </a:rPr>
              <a:t>tư, ngày 29 tháng 11 năm 2017</a:t>
            </a:r>
          </a:p>
        </p:txBody>
      </p:sp>
      <p:sp>
        <p:nvSpPr>
          <p:cNvPr id="11" name="Rectangle 3"/>
          <p:cNvSpPr/>
          <p:nvPr/>
        </p:nvSpPr>
        <p:spPr>
          <a:xfrm>
            <a:off x="3916440" y="34596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
        <p:nvSpPr>
          <p:cNvPr id="12" name="TextBox 4"/>
          <p:cNvSpPr/>
          <p:nvPr/>
        </p:nvSpPr>
        <p:spPr>
          <a:xfrm>
            <a:off x="2552760" y="988920"/>
            <a:ext cx="403847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Box 1"/>
          <p:cNvSpPr/>
          <p:nvPr/>
        </p:nvSpPr>
        <p:spPr>
          <a:xfrm>
            <a:off x="3048120" y="333360"/>
            <a:ext cx="312407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w="9360">
            <a:solidFill>
              <a:srgbClr val="000000"/>
            </a:solidFill>
            <a:prstDash val="solid"/>
            <a:miter/>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0000FF"/>
                </a:solidFill>
                <a:latin typeface="Times New Roman" pitchFamily="18"/>
                <a:ea typeface="Times New Roman" pitchFamily="18"/>
                <a:cs typeface="Times New Roman" pitchFamily="18"/>
              </a:rPr>
              <a:t>Luyện đọc</a:t>
            </a:r>
          </a:p>
        </p:txBody>
      </p:sp>
      <p:sp>
        <p:nvSpPr>
          <p:cNvPr id="3" name="Rectangle 15"/>
          <p:cNvSpPr/>
          <p:nvPr/>
        </p:nvSpPr>
        <p:spPr>
          <a:xfrm>
            <a:off x="228600" y="1996919"/>
            <a:ext cx="8915399" cy="1752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1" i="1" u="none" strike="noStrike" baseline="0">
                <a:ln>
                  <a:noFill/>
                </a:ln>
                <a:solidFill>
                  <a:srgbClr val="0000FF"/>
                </a:solidFill>
                <a:latin typeface="Calibri" pitchFamily="34"/>
                <a:ea typeface="Arial" pitchFamily="2"/>
                <a:cs typeface="Arial" pitchFamily="2"/>
              </a:rPr>
              <a:t>      </a:t>
            </a:r>
            <a:r>
              <a:rPr lang="en-US" sz="3200" b="0" i="0" u="none" strike="noStrike" baseline="0">
                <a:ln>
                  <a:noFill/>
                </a:ln>
                <a:solidFill>
                  <a:srgbClr val="000000"/>
                </a:solidFill>
                <a:latin typeface="Times New Roman" pitchFamily="18"/>
                <a:ea typeface="Times New Roman" pitchFamily="18"/>
                <a:cs typeface="Times New Roman" pitchFamily="18"/>
              </a:rPr>
              <a:t>Nó phải cao để đàn voi đi qua mà không đụng sàn và khi múa rông chiêng trên sàn, ngọn giáo không vướng mái.  </a:t>
            </a:r>
            <a:r>
              <a:rPr lang="en-US" sz="3200" b="1" i="0" u="none" strike="noStrike" baseline="0">
                <a:ln>
                  <a:noFill/>
                </a:ln>
                <a:solidFill>
                  <a:srgbClr val="0000FF"/>
                </a:solidFill>
                <a:latin typeface="Times New Roman" pitchFamily="18"/>
                <a:ea typeface="Times New Roman" pitchFamily="18"/>
                <a:cs typeface="Times New Roman" pitchFamily="18"/>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Rectangle 15"/>
          <p:cNvSpPr/>
          <p:nvPr/>
        </p:nvSpPr>
        <p:spPr>
          <a:xfrm>
            <a:off x="136440" y="2031839"/>
            <a:ext cx="9159839" cy="1447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0" i="1" u="none" strike="noStrike" baseline="0">
                <a:ln>
                  <a:noFill/>
                </a:ln>
                <a:solidFill>
                  <a:srgbClr val="0000FF"/>
                </a:solidFill>
                <a:latin typeface="Calibri" pitchFamily="34"/>
                <a:ea typeface="Arial" pitchFamily="2"/>
                <a:cs typeface="Arial" pitchFamily="2"/>
              </a:rPr>
              <a:t>   </a:t>
            </a:r>
            <a:r>
              <a:rPr lang="en-US" sz="3200" b="0" i="0" u="none" strike="noStrike" baseline="0">
                <a:ln>
                  <a:noFill/>
                </a:ln>
                <a:solidFill>
                  <a:srgbClr val="000000"/>
                </a:solidFill>
                <a:latin typeface="Times New Roman" pitchFamily="18"/>
                <a:ea typeface="Times New Roman" pitchFamily="18"/>
                <a:cs typeface="Times New Roman" pitchFamily="18"/>
              </a:rPr>
              <a:t>Nó phải cao  để đàn voi đi qua mà </a:t>
            </a:r>
            <a:r>
              <a:rPr lang="en-US" sz="3200" b="1" i="0" u="none" strike="noStrike" baseline="0">
                <a:ln>
                  <a:noFill/>
                </a:ln>
                <a:solidFill>
                  <a:srgbClr val="FF0000"/>
                </a:solidFill>
                <a:latin typeface="Times New Roman" pitchFamily="18"/>
                <a:ea typeface="Times New Roman" pitchFamily="18"/>
                <a:cs typeface="Times New Roman" pitchFamily="18"/>
              </a:rPr>
              <a:t>không đụng sàn  </a:t>
            </a:r>
            <a:r>
              <a:rPr lang="en-US" sz="3200" b="0" i="0" u="none" strike="noStrike" baseline="0">
                <a:ln>
                  <a:noFill/>
                </a:ln>
                <a:solidFill>
                  <a:srgbClr val="000000"/>
                </a:solidFill>
                <a:latin typeface="Times New Roman" pitchFamily="18"/>
                <a:ea typeface="Times New Roman" pitchFamily="18"/>
                <a:cs typeface="Times New Roman" pitchFamily="18"/>
              </a:rPr>
              <a:t>và khi múa rông chiêng trên sàn,  ngọn giáo </a:t>
            </a:r>
            <a:r>
              <a:rPr lang="en-US" sz="3200" b="1" i="0" u="none" strike="noStrike" baseline="0">
                <a:ln>
                  <a:noFill/>
                </a:ln>
                <a:solidFill>
                  <a:srgbClr val="FF0000"/>
                </a:solidFill>
                <a:latin typeface="Times New Roman" pitchFamily="18"/>
                <a:ea typeface="Times New Roman" pitchFamily="18"/>
                <a:cs typeface="Times New Roman" pitchFamily="18"/>
              </a:rPr>
              <a:t>không vướng mái</a:t>
            </a:r>
            <a:r>
              <a:rPr lang="en-US" sz="3200" b="1" i="0" u="none" strike="noStrike" baseline="0">
                <a:ln>
                  <a:noFill/>
                </a:ln>
                <a:solidFill>
                  <a:srgbClr val="000000"/>
                </a:solidFill>
                <a:latin typeface="Times New Roman" pitchFamily="18"/>
                <a:ea typeface="Times New Roman" pitchFamily="18"/>
                <a:cs typeface="Times New Roman" pitchFamily="18"/>
              </a:rPr>
              <a:t>.</a:t>
            </a:r>
            <a:r>
              <a:rPr lang="en-US" sz="3200" b="1" i="0" u="none" strike="noStrike" baseline="0">
                <a:ln>
                  <a:noFill/>
                </a:ln>
                <a:solidFill>
                  <a:srgbClr val="0000FF"/>
                </a:solidFill>
                <a:latin typeface="Times New Roman" pitchFamily="18"/>
                <a:ea typeface="Times New Roman" pitchFamily="18"/>
                <a:cs typeface="Times New Roman" pitchFamily="18"/>
              </a:rPr>
              <a:t>                </a:t>
            </a:r>
            <a:r>
              <a:rPr lang="en-US" sz="3200" b="0" i="0" u="none" strike="noStrike" baseline="0">
                <a:ln>
                  <a:noFill/>
                </a:ln>
                <a:solidFill>
                  <a:srgbClr val="0000FF"/>
                </a:solidFill>
                <a:latin typeface="Times New Roman" pitchFamily="18"/>
                <a:ea typeface="Times New Roman" pitchFamily="18"/>
                <a:cs typeface="Times New Roman" pitchFamily="18"/>
              </a:rPr>
              <a:t>                     </a:t>
            </a:r>
          </a:p>
        </p:txBody>
      </p:sp>
      <p:sp>
        <p:nvSpPr>
          <p:cNvPr id="3" name="Line 18"/>
          <p:cNvSpPr/>
          <p:nvPr/>
        </p:nvSpPr>
        <p:spPr>
          <a:xfrm flipH="1">
            <a:off x="2437920" y="2077920"/>
            <a:ext cx="228600" cy="452519"/>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4" name="Line 18"/>
          <p:cNvSpPr/>
          <p:nvPr/>
        </p:nvSpPr>
        <p:spPr>
          <a:xfrm flipH="1">
            <a:off x="8915039" y="2057399"/>
            <a:ext cx="228601" cy="450720"/>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18"/>
          <p:cNvSpPr/>
          <p:nvPr/>
        </p:nvSpPr>
        <p:spPr>
          <a:xfrm flipH="1">
            <a:off x="5562360" y="2595599"/>
            <a:ext cx="228599" cy="452521"/>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Line 18"/>
          <p:cNvSpPr/>
          <p:nvPr/>
        </p:nvSpPr>
        <p:spPr>
          <a:xfrm flipH="1">
            <a:off x="2307960" y="3029039"/>
            <a:ext cx="228600" cy="450721"/>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7" name="Line 18"/>
          <p:cNvSpPr/>
          <p:nvPr/>
        </p:nvSpPr>
        <p:spPr>
          <a:xfrm flipH="1">
            <a:off x="2209319" y="3029039"/>
            <a:ext cx="228601" cy="450721"/>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8" name="TextBox 1"/>
          <p:cNvSpPr/>
          <p:nvPr/>
        </p:nvSpPr>
        <p:spPr>
          <a:xfrm>
            <a:off x="3048120" y="533519"/>
            <a:ext cx="312407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w="9360">
            <a:solidFill>
              <a:srgbClr val="404040"/>
            </a:solidFill>
            <a:prstDash val="solid"/>
            <a:miter/>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0000FF"/>
                </a:solidFill>
                <a:latin typeface="Times New Roman" pitchFamily="18"/>
                <a:ea typeface="Times New Roman" pitchFamily="18"/>
                <a:cs typeface="Times New Roman" pitchFamily="18"/>
              </a:rPr>
              <a:t>Luyện đọc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extBox 1"/>
          <p:cNvSpPr/>
          <p:nvPr/>
        </p:nvSpPr>
        <p:spPr>
          <a:xfrm>
            <a:off x="3048120" y="333360"/>
            <a:ext cx="312407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w="9360">
            <a:solidFill>
              <a:srgbClr val="000000"/>
            </a:solidFill>
            <a:prstDash val="solid"/>
            <a:miter/>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0000FF"/>
                </a:solidFill>
                <a:latin typeface="Times New Roman" pitchFamily="18"/>
                <a:ea typeface="Times New Roman" pitchFamily="18"/>
                <a:cs typeface="Times New Roman" pitchFamily="18"/>
              </a:rPr>
              <a:t>Luyện đọc</a:t>
            </a:r>
          </a:p>
        </p:txBody>
      </p:sp>
      <p:sp>
        <p:nvSpPr>
          <p:cNvPr id="3" name="Rectangle 15"/>
          <p:cNvSpPr/>
          <p:nvPr/>
        </p:nvSpPr>
        <p:spPr>
          <a:xfrm>
            <a:off x="228600" y="1996919"/>
            <a:ext cx="8915399" cy="1752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0" i="0" u="none" strike="noStrike" baseline="0">
                <a:ln>
                  <a:noFill/>
                </a:ln>
                <a:solidFill>
                  <a:srgbClr val="000000"/>
                </a:solidFill>
                <a:latin typeface="Times New Roman" pitchFamily="18"/>
                <a:ea typeface="Times New Roman" pitchFamily="18"/>
                <a:cs typeface="Times New Roman" pitchFamily="18"/>
              </a:rPr>
              <a:t>  Theo tập quán của nhiều dân tộc, trai làng từ 16 tuổi chưa lập gia đình đều ngủ tập trung ở nhà rông để bảo vệ buôn làng.  </a:t>
            </a:r>
            <a:r>
              <a:rPr lang="en-US" sz="3200" b="1" i="0" u="none" strike="noStrike" baseline="0">
                <a:ln>
                  <a:noFill/>
                </a:ln>
                <a:solidFill>
                  <a:srgbClr val="0000FF"/>
                </a:solidFill>
                <a:latin typeface="Times New Roman" pitchFamily="18"/>
                <a:ea typeface="Times New Roman" pitchFamily="18"/>
                <a:cs typeface="Times New Roman" pitchFamily="18"/>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Box 1"/>
          <p:cNvSpPr/>
          <p:nvPr/>
        </p:nvSpPr>
        <p:spPr>
          <a:xfrm>
            <a:off x="3048120" y="333360"/>
            <a:ext cx="312407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w="9360">
            <a:solidFill>
              <a:srgbClr val="000000"/>
            </a:solidFill>
            <a:prstDash val="solid"/>
            <a:miter/>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0000FF"/>
                </a:solidFill>
                <a:latin typeface="Times New Roman" pitchFamily="18"/>
                <a:ea typeface="Times New Roman" pitchFamily="18"/>
                <a:cs typeface="Times New Roman" pitchFamily="18"/>
              </a:rPr>
              <a:t>Luyện đọc</a:t>
            </a:r>
          </a:p>
        </p:txBody>
      </p:sp>
      <p:sp>
        <p:nvSpPr>
          <p:cNvPr id="3" name="Rectangle 15"/>
          <p:cNvSpPr/>
          <p:nvPr/>
        </p:nvSpPr>
        <p:spPr>
          <a:xfrm>
            <a:off x="419040" y="1996919"/>
            <a:ext cx="8915399" cy="1752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0" i="0" u="none" strike="noStrike" baseline="0">
                <a:ln>
                  <a:noFill/>
                </a:ln>
                <a:solidFill>
                  <a:srgbClr val="000000"/>
                </a:solidFill>
                <a:latin typeface="Times New Roman" pitchFamily="18"/>
                <a:ea typeface="Times New Roman" pitchFamily="18"/>
                <a:cs typeface="Times New Roman" pitchFamily="18"/>
              </a:rPr>
              <a:t>  Theo tập quán của nhiều dân tộc,  trai làng từ 16 tuổi chưa lập gia đình   đều </a:t>
            </a:r>
            <a:r>
              <a:rPr lang="en-US" sz="3200" b="1" i="0" u="none" strike="noStrike" baseline="0">
                <a:ln>
                  <a:noFill/>
                </a:ln>
                <a:solidFill>
                  <a:srgbClr val="FF0000"/>
                </a:solidFill>
                <a:latin typeface="Times New Roman" pitchFamily="18"/>
                <a:ea typeface="Times New Roman" pitchFamily="18"/>
                <a:cs typeface="Times New Roman" pitchFamily="18"/>
              </a:rPr>
              <a:t>ngủ tập trung </a:t>
            </a:r>
            <a:r>
              <a:rPr lang="en-US" sz="3200" b="0" i="0" u="none" strike="noStrike" baseline="0">
                <a:ln>
                  <a:noFill/>
                </a:ln>
                <a:solidFill>
                  <a:srgbClr val="000000"/>
                </a:solidFill>
                <a:latin typeface="Times New Roman" pitchFamily="18"/>
                <a:ea typeface="Times New Roman" pitchFamily="18"/>
                <a:cs typeface="Times New Roman" pitchFamily="18"/>
              </a:rPr>
              <a:t>ở nhà rông để </a:t>
            </a:r>
            <a:r>
              <a:rPr lang="en-US" sz="3200" b="1" i="0" u="none" strike="noStrike" baseline="0">
                <a:ln>
                  <a:noFill/>
                </a:ln>
                <a:solidFill>
                  <a:srgbClr val="FF0000"/>
                </a:solidFill>
                <a:latin typeface="Times New Roman" pitchFamily="18"/>
                <a:ea typeface="Times New Roman" pitchFamily="18"/>
                <a:cs typeface="Times New Roman" pitchFamily="18"/>
              </a:rPr>
              <a:t>bảo vệ </a:t>
            </a:r>
            <a:r>
              <a:rPr lang="en-US" sz="3200" b="0" i="0" u="none" strike="noStrike" baseline="0">
                <a:ln>
                  <a:noFill/>
                </a:ln>
                <a:solidFill>
                  <a:srgbClr val="000000"/>
                </a:solidFill>
                <a:latin typeface="Times New Roman" pitchFamily="18"/>
                <a:ea typeface="Times New Roman" pitchFamily="18"/>
                <a:cs typeface="Times New Roman" pitchFamily="18"/>
              </a:rPr>
              <a:t>buôn làng.  </a:t>
            </a:r>
            <a:r>
              <a:rPr lang="en-US" sz="3200" b="1" i="0" u="none" strike="noStrike" baseline="0">
                <a:ln>
                  <a:noFill/>
                </a:ln>
                <a:solidFill>
                  <a:srgbClr val="0000FF"/>
                </a:solidFill>
                <a:latin typeface="Times New Roman" pitchFamily="18"/>
                <a:ea typeface="Times New Roman" pitchFamily="18"/>
                <a:cs typeface="Times New Roman" pitchFamily="18"/>
              </a:rPr>
              <a:t>                                   </a:t>
            </a:r>
          </a:p>
        </p:txBody>
      </p:sp>
      <p:sp>
        <p:nvSpPr>
          <p:cNvPr id="4" name="Line 18"/>
          <p:cNvSpPr/>
          <p:nvPr/>
        </p:nvSpPr>
        <p:spPr>
          <a:xfrm flipH="1">
            <a:off x="6095519" y="2189160"/>
            <a:ext cx="228601" cy="452520"/>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18"/>
          <p:cNvSpPr/>
          <p:nvPr/>
        </p:nvSpPr>
        <p:spPr>
          <a:xfrm flipH="1">
            <a:off x="4114440" y="2681280"/>
            <a:ext cx="228600" cy="452520"/>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Line 18"/>
          <p:cNvSpPr/>
          <p:nvPr/>
        </p:nvSpPr>
        <p:spPr>
          <a:xfrm flipH="1">
            <a:off x="4800239" y="3206879"/>
            <a:ext cx="228601" cy="450721"/>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7" name="Line 18"/>
          <p:cNvSpPr/>
          <p:nvPr/>
        </p:nvSpPr>
        <p:spPr>
          <a:xfrm flipH="1">
            <a:off x="4701959" y="3206879"/>
            <a:ext cx="228600" cy="450721"/>
          </a:xfrm>
          <a:prstGeom prst="line">
            <a:avLst/>
          </a:prstGeom>
          <a:noFill/>
          <a:ln w="38160">
            <a:solidFill>
              <a:srgbClr val="4F81BD"/>
            </a:solidFill>
            <a:prstDash val="solid"/>
            <a:miter/>
          </a:ln>
          <a:effectLst>
            <a:outerShdw dist="23040" dir="5400000" algn="tl">
              <a:srgbClr val="000000">
                <a:alpha val="35000"/>
              </a:srgbClr>
            </a:outerShdw>
          </a:effectLst>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Box 1"/>
          <p:cNvSpPr/>
          <p:nvPr/>
        </p:nvSpPr>
        <p:spPr>
          <a:xfrm>
            <a:off x="1703520" y="2541599"/>
            <a:ext cx="6145200" cy="1312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0000FF"/>
                </a:solidFill>
                <a:latin typeface="Times New Roman" pitchFamily="18"/>
                <a:ea typeface="Times New Roman" pitchFamily="18"/>
                <a:cs typeface="Times New Roman" pitchFamily="18"/>
              </a:rPr>
              <a:t>Luyện đọc nhóm (2 phút)</a:t>
            </a:r>
          </a:p>
        </p:txBody>
      </p:sp>
      <p:pic>
        <p:nvPicPr>
          <p:cNvPr id="3" name="Picture 36" descr="blumen-pflanzen094"/>
          <p:cNvPicPr>
            <a:picLocks noChangeAspect="1"/>
          </p:cNvPicPr>
          <p:nvPr/>
        </p:nvPicPr>
        <p:blipFill>
          <a:blip r:embed="rId3">
            <a:lum/>
            <a:alphaModFix/>
          </a:blip>
          <a:srcRect/>
          <a:stretch>
            <a:fillRect/>
          </a:stretch>
        </p:blipFill>
        <p:spPr>
          <a:xfrm rot="8146800">
            <a:off x="-152226" y="-36495"/>
            <a:ext cx="1676159" cy="1196999"/>
          </a:xfrm>
          <a:prstGeom prst="rect">
            <a:avLst/>
          </a:prstGeom>
          <a:noFill/>
          <a:ln>
            <a:noFill/>
          </a:ln>
        </p:spPr>
      </p:pic>
      <p:pic>
        <p:nvPicPr>
          <p:cNvPr id="4" name="Picture 36" descr="blumen-pflanzen094"/>
          <p:cNvPicPr>
            <a:picLocks noChangeAspect="1"/>
          </p:cNvPicPr>
          <p:nvPr/>
        </p:nvPicPr>
        <p:blipFill>
          <a:blip r:embed="rId3">
            <a:lum/>
            <a:alphaModFix/>
          </a:blip>
          <a:srcRect/>
          <a:stretch>
            <a:fillRect/>
          </a:stretch>
        </p:blipFill>
        <p:spPr>
          <a:xfrm rot="8503200">
            <a:off x="6916901" y="1127036"/>
            <a:ext cx="1676159" cy="11969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xtBox 1"/>
          <p:cNvSpPr/>
          <p:nvPr/>
        </p:nvSpPr>
        <p:spPr>
          <a:xfrm>
            <a:off x="2895479" y="380880"/>
            <a:ext cx="396251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FF0000"/>
                </a:solidFill>
                <a:latin typeface="Times New Roman" pitchFamily="18"/>
                <a:ea typeface="Times New Roman" pitchFamily="18"/>
                <a:cs typeface="Times New Roman" pitchFamily="18"/>
              </a:rPr>
              <a:t>Tìm hiểu bài</a:t>
            </a:r>
          </a:p>
        </p:txBody>
      </p:sp>
      <p:pic>
        <p:nvPicPr>
          <p:cNvPr id="3" name="Picture 3" descr="NHARONG 3"/>
          <p:cNvPicPr>
            <a:picLocks noChangeAspect="1"/>
          </p:cNvPicPr>
          <p:nvPr/>
        </p:nvPicPr>
        <p:blipFill>
          <a:blip r:embed="rId3">
            <a:lum/>
            <a:alphaModFix/>
          </a:blip>
          <a:srcRect/>
          <a:stretch>
            <a:fillRect/>
          </a:stretch>
        </p:blipFill>
        <p:spPr>
          <a:xfrm>
            <a:off x="914400" y="1371599"/>
            <a:ext cx="7696080" cy="54863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Box 1"/>
          <p:cNvSpPr/>
          <p:nvPr/>
        </p:nvSpPr>
        <p:spPr>
          <a:xfrm>
            <a:off x="3200400" y="25560"/>
            <a:ext cx="2743199" cy="1068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1" i="0" u="none" strike="noStrike" baseline="0">
                <a:ln>
                  <a:noFill/>
                </a:ln>
                <a:solidFill>
                  <a:srgbClr val="0000FF"/>
                </a:solidFill>
                <a:latin typeface="Times New Roman" pitchFamily="18"/>
                <a:ea typeface="Times New Roman" pitchFamily="18"/>
                <a:cs typeface="Times New Roman" pitchFamily="18"/>
              </a:rPr>
              <a:t>Tìm hiểu bài</a:t>
            </a:r>
          </a:p>
        </p:txBody>
      </p:sp>
      <p:pic>
        <p:nvPicPr>
          <p:cNvPr id="3" name="Picture 1"/>
          <p:cNvPicPr>
            <a:picLocks noChangeAspect="1"/>
          </p:cNvPicPr>
          <p:nvPr/>
        </p:nvPicPr>
        <p:blipFill>
          <a:blip r:embed="rId3">
            <a:lum/>
            <a:alphaModFix/>
          </a:blip>
          <a:srcRect/>
          <a:stretch>
            <a:fillRect/>
          </a:stretch>
        </p:blipFill>
        <p:spPr>
          <a:xfrm>
            <a:off x="4800600" y="762119"/>
            <a:ext cx="4114799" cy="2971800"/>
          </a:xfrm>
          <a:prstGeom prst="rect">
            <a:avLst/>
          </a:prstGeom>
          <a:noFill/>
          <a:ln>
            <a:noFill/>
          </a:ln>
        </p:spPr>
      </p:pic>
      <p:pic>
        <p:nvPicPr>
          <p:cNvPr id="4" name="Picture 6" descr="C:\Users\Administrator\Pictures\26843170.jpg"/>
          <p:cNvPicPr>
            <a:picLocks noChangeAspect="1"/>
          </p:cNvPicPr>
          <p:nvPr/>
        </p:nvPicPr>
        <p:blipFill>
          <a:blip r:embed="rId4">
            <a:lum/>
            <a:alphaModFix/>
          </a:blip>
          <a:srcRect/>
          <a:stretch>
            <a:fillRect/>
          </a:stretch>
        </p:blipFill>
        <p:spPr>
          <a:xfrm>
            <a:off x="304920" y="762119"/>
            <a:ext cx="4160879" cy="3047760"/>
          </a:xfrm>
          <a:prstGeom prst="rect">
            <a:avLst/>
          </a:prstGeom>
          <a:noFill/>
          <a:ln>
            <a:noFill/>
          </a:ln>
        </p:spPr>
      </p:pic>
      <p:pic>
        <p:nvPicPr>
          <p:cNvPr id="5" name="Picture 1"/>
          <p:cNvPicPr>
            <a:picLocks noChangeAspect="1"/>
          </p:cNvPicPr>
          <p:nvPr/>
        </p:nvPicPr>
        <p:blipFill>
          <a:blip r:embed="rId5">
            <a:lum/>
            <a:alphaModFix/>
          </a:blip>
          <a:srcRect/>
          <a:stretch>
            <a:fillRect/>
          </a:stretch>
        </p:blipFill>
        <p:spPr>
          <a:xfrm>
            <a:off x="304920" y="3962519"/>
            <a:ext cx="4160879" cy="2743199"/>
          </a:xfrm>
          <a:prstGeom prst="rect">
            <a:avLst/>
          </a:prstGeom>
          <a:noFill/>
          <a:ln>
            <a:noFill/>
          </a:ln>
        </p:spPr>
      </p:pic>
      <p:pic>
        <p:nvPicPr>
          <p:cNvPr id="6" name="Picture 2"/>
          <p:cNvPicPr>
            <a:picLocks noChangeAspect="1"/>
          </p:cNvPicPr>
          <p:nvPr/>
        </p:nvPicPr>
        <p:blipFill>
          <a:blip r:embed="rId6">
            <a:lum/>
            <a:alphaModFix/>
          </a:blip>
          <a:srcRect/>
          <a:stretch>
            <a:fillRect/>
          </a:stretch>
        </p:blipFill>
        <p:spPr>
          <a:xfrm>
            <a:off x="4854600" y="3962519"/>
            <a:ext cx="4076639" cy="28861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extBox 1"/>
          <p:cNvSpPr/>
          <p:nvPr/>
        </p:nvSpPr>
        <p:spPr>
          <a:xfrm>
            <a:off x="2895479" y="550800"/>
            <a:ext cx="396251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FF0000"/>
                </a:solidFill>
                <a:latin typeface="Times New Roman" pitchFamily="18"/>
                <a:ea typeface="Times New Roman" pitchFamily="18"/>
                <a:cs typeface="Times New Roman" pitchFamily="18"/>
              </a:rPr>
              <a:t>Tìm hiểu bài</a:t>
            </a:r>
          </a:p>
        </p:txBody>
      </p:sp>
      <p:pic>
        <p:nvPicPr>
          <p:cNvPr id="3" name="Picture 36" descr="blumen-pflanzen094"/>
          <p:cNvPicPr>
            <a:picLocks noChangeAspect="1"/>
          </p:cNvPicPr>
          <p:nvPr/>
        </p:nvPicPr>
        <p:blipFill>
          <a:blip r:embed="rId3">
            <a:lum/>
            <a:alphaModFix/>
          </a:blip>
          <a:srcRect/>
          <a:stretch>
            <a:fillRect/>
          </a:stretch>
        </p:blipFill>
        <p:spPr>
          <a:xfrm rot="8146800">
            <a:off x="-152226" y="-36495"/>
            <a:ext cx="1676159" cy="1196999"/>
          </a:xfrm>
          <a:prstGeom prst="rect">
            <a:avLst/>
          </a:prstGeom>
          <a:noFill/>
          <a:ln>
            <a:noFill/>
          </a:ln>
        </p:spPr>
      </p:pic>
      <p:pic>
        <p:nvPicPr>
          <p:cNvPr id="4" name="Picture 36" descr="blumen-pflanzen094"/>
          <p:cNvPicPr>
            <a:picLocks noChangeAspect="1"/>
          </p:cNvPicPr>
          <p:nvPr/>
        </p:nvPicPr>
        <p:blipFill>
          <a:blip r:embed="rId3">
            <a:lum/>
            <a:alphaModFix/>
          </a:blip>
          <a:srcRect/>
          <a:stretch>
            <a:fillRect/>
          </a:stretch>
        </p:blipFill>
        <p:spPr>
          <a:xfrm rot="8503200">
            <a:off x="6916901" y="1127036"/>
            <a:ext cx="1676159" cy="1196999"/>
          </a:xfrm>
          <a:prstGeom prst="rect">
            <a:avLst/>
          </a:prstGeom>
          <a:noFill/>
          <a:ln>
            <a:noFill/>
          </a:ln>
        </p:spPr>
      </p:pic>
      <p:pic>
        <p:nvPicPr>
          <p:cNvPr id="5" name="Picture 1"/>
          <p:cNvPicPr>
            <a:picLocks noChangeAspect="1"/>
          </p:cNvPicPr>
          <p:nvPr/>
        </p:nvPicPr>
        <p:blipFill>
          <a:blip r:embed="rId4">
            <a:lum/>
            <a:alphaModFix/>
          </a:blip>
          <a:srcRect/>
          <a:stretch>
            <a:fillRect/>
          </a:stretch>
        </p:blipFill>
        <p:spPr>
          <a:xfrm>
            <a:off x="4694399" y="2239919"/>
            <a:ext cx="4267080" cy="3902040"/>
          </a:xfrm>
          <a:prstGeom prst="rect">
            <a:avLst/>
          </a:prstGeom>
          <a:noFill/>
          <a:ln>
            <a:noFill/>
          </a:ln>
        </p:spPr>
      </p:pic>
      <p:pic>
        <p:nvPicPr>
          <p:cNvPr id="6" name="Picture 2"/>
          <p:cNvPicPr>
            <a:picLocks noChangeAspect="1"/>
          </p:cNvPicPr>
          <p:nvPr/>
        </p:nvPicPr>
        <p:blipFill>
          <a:blip r:embed="rId5">
            <a:lum/>
            <a:alphaModFix/>
          </a:blip>
          <a:srcRect/>
          <a:stretch>
            <a:fillRect/>
          </a:stretch>
        </p:blipFill>
        <p:spPr>
          <a:xfrm>
            <a:off x="228600" y="2285999"/>
            <a:ext cx="4160879" cy="38861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owerPoint Presentation">
    <p:spTree>
      <p:nvGrpSpPr>
        <p:cNvPr id="1" name=""/>
        <p:cNvGrpSpPr/>
        <p:nvPr/>
      </p:nvGrpSpPr>
      <p:grpSpPr>
        <a:xfrm>
          <a:off x="0" y="0"/>
          <a:ext cx="0" cy="0"/>
          <a:chOff x="0" y="0"/>
          <a:chExt cx="0" cy="0"/>
        </a:xfrm>
      </p:grpSpPr>
      <p:pic>
        <p:nvPicPr>
          <p:cNvPr id="2" name="Picture 3" descr="NHARONG 3"/>
          <p:cNvPicPr>
            <a:picLocks noChangeAspect="1"/>
          </p:cNvPicPr>
          <p:nvPr/>
        </p:nvPicPr>
        <p:blipFill>
          <a:blip r:embed="rId3">
            <a:lum/>
            <a:alphaModFix/>
          </a:blip>
          <a:srcRect/>
          <a:stretch>
            <a:fillRect/>
          </a:stretch>
        </p:blipFill>
        <p:spPr>
          <a:xfrm>
            <a:off x="738359" y="838079"/>
            <a:ext cx="7772399" cy="51055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90359" y="2042999"/>
            <a:ext cx="2438280" cy="533519"/>
          </a:xfrm>
        </p:spPr>
        <p:txBody>
          <a:bodyPr wrap="square" lIns="91440" tIns="45720" rIns="91440" bIns="45720"/>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kern="1200"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kern="1200"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kern="1200"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kern="1200"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kern="1200" baseline="0">
                <a:ln>
                  <a:noFill/>
                </a:ln>
                <a:solidFill>
                  <a:srgbClr val="000000"/>
                </a:solidFill>
                <a:latin typeface="Calibri" pitchFamily="34"/>
                <a:ea typeface="Arimo" pitchFamily="2"/>
                <a:cs typeface="Arimo" pitchFamily="2"/>
              </a:defRPr>
            </a:lvl9pPr>
          </a:lstStyle>
          <a:p>
            <a:pPr lvl="0">
              <a:spcBef>
                <a:spcPts val="1749"/>
              </a:spcBef>
              <a:buNone/>
            </a:pPr>
            <a:r>
              <a:rPr lang="en-US" sz="2800" b="1" u="sng">
                <a:solidFill>
                  <a:srgbClr val="9900CC"/>
                </a:solidFill>
                <a:latin typeface="Times New Roman" pitchFamily="18"/>
                <a:cs typeface="Times New Roman" pitchFamily="18"/>
              </a:rPr>
              <a:t>Luyện đọc</a:t>
            </a:r>
          </a:p>
        </p:txBody>
      </p:sp>
      <p:sp>
        <p:nvSpPr>
          <p:cNvPr id="3" name="Text Box 5"/>
          <p:cNvSpPr/>
          <p:nvPr/>
        </p:nvSpPr>
        <p:spPr>
          <a:xfrm>
            <a:off x="5889599" y="2062079"/>
            <a:ext cx="2666880"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749"/>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9900CC"/>
                </a:solidFill>
                <a:uFillTx/>
                <a:latin typeface="Times New Roman" pitchFamily="18"/>
                <a:ea typeface="Times New Roman" pitchFamily="18"/>
                <a:cs typeface="Times New Roman" pitchFamily="18"/>
              </a:rPr>
              <a:t>Tìm hiểu bài</a:t>
            </a:r>
          </a:p>
        </p:txBody>
      </p:sp>
      <p:sp>
        <p:nvSpPr>
          <p:cNvPr id="4" name="Line 8"/>
          <p:cNvSpPr/>
          <p:nvPr/>
        </p:nvSpPr>
        <p:spPr>
          <a:xfrm>
            <a:off x="2819519" y="2192399"/>
            <a:ext cx="0" cy="327636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8"/>
          <p:cNvSpPr/>
          <p:nvPr/>
        </p:nvSpPr>
        <p:spPr>
          <a:xfrm>
            <a:off x="5181480" y="2208239"/>
            <a:ext cx="0" cy="327672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TextBox 1"/>
          <p:cNvSpPr/>
          <p:nvPr/>
        </p:nvSpPr>
        <p:spPr>
          <a:xfrm>
            <a:off x="3409920" y="2057399"/>
            <a:ext cx="2057399" cy="520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2800" b="1" i="0" u="sng" strike="noStrike" baseline="0">
                <a:ln>
                  <a:noFill/>
                </a:ln>
                <a:solidFill>
                  <a:srgbClr val="990099"/>
                </a:solidFill>
                <a:uFillTx/>
                <a:latin typeface="Times New Roman" pitchFamily="18"/>
                <a:ea typeface="Arial" pitchFamily="2"/>
                <a:cs typeface="Arial" pitchFamily="2"/>
              </a:rPr>
              <a:t>Từ ngữ</a:t>
            </a:r>
          </a:p>
        </p:txBody>
      </p:sp>
      <p:sp>
        <p:nvSpPr>
          <p:cNvPr id="7" name="TextBox 16">
            <a:hlinkClick r:id="rId3" action="ppaction://hlinksldjump"/>
          </p:cNvPr>
          <p:cNvSpPr/>
          <p:nvPr/>
        </p:nvSpPr>
        <p:spPr>
          <a:xfrm>
            <a:off x="2819519" y="2581199"/>
            <a:ext cx="2590559" cy="100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3000" b="1" i="0" u="none" strike="noStrike" baseline="0">
                <a:ln>
                  <a:noFill/>
                </a:ln>
                <a:solidFill>
                  <a:srgbClr val="0000FF"/>
                </a:solidFill>
                <a:latin typeface="Times New Roman" pitchFamily="18"/>
                <a:ea typeface="Arial" pitchFamily="2"/>
                <a:cs typeface="Arial" pitchFamily="2"/>
              </a:rPr>
              <a:t>-</a:t>
            </a:r>
            <a:r>
              <a:rPr lang="en-US" sz="3000" b="1" i="0" u="none" strike="noStrike" baseline="0">
                <a:ln>
                  <a:noFill/>
                </a:ln>
                <a:solidFill>
                  <a:srgbClr val="0000FF"/>
                </a:solidFill>
                <a:latin typeface="Times New Roman" pitchFamily="18"/>
                <a:ea typeface="Arial" pitchFamily="2"/>
                <a:cs typeface="Arial" pitchFamily="2"/>
              </a:rPr>
              <a:t> rông chiêng</a:t>
            </a:r>
          </a:p>
        </p:txBody>
      </p:sp>
      <p:sp>
        <p:nvSpPr>
          <p:cNvPr id="8" name="TextBox 17">
            <a:hlinkClick r:id="rId4" action="ppaction://hlinksldjump"/>
          </p:cNvPr>
          <p:cNvSpPr/>
          <p:nvPr/>
        </p:nvSpPr>
        <p:spPr>
          <a:xfrm>
            <a:off x="2879640" y="3165479"/>
            <a:ext cx="2133719" cy="100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000" b="1" i="0" u="none" strike="noStrike" baseline="0">
                <a:ln>
                  <a:noFill/>
                </a:ln>
                <a:solidFill>
                  <a:srgbClr val="0000FF"/>
                </a:solidFill>
                <a:latin typeface="Times New Roman" pitchFamily="18"/>
                <a:ea typeface="Arial" pitchFamily="2"/>
                <a:cs typeface="Arial" pitchFamily="2"/>
              </a:rPr>
              <a:t>- nông cụ</a:t>
            </a:r>
          </a:p>
        </p:txBody>
      </p:sp>
      <p:sp>
        <p:nvSpPr>
          <p:cNvPr id="9" name="TextBox 18"/>
          <p:cNvSpPr/>
          <p:nvPr/>
        </p:nvSpPr>
        <p:spPr>
          <a:xfrm>
            <a:off x="2835360" y="3846600"/>
            <a:ext cx="2514600" cy="550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3000" b="1" i="0" u="none" strike="noStrike" baseline="0">
                <a:ln>
                  <a:noFill/>
                </a:ln>
                <a:solidFill>
                  <a:srgbClr val="0000FF"/>
                </a:solidFill>
                <a:latin typeface="Times New Roman" pitchFamily="18"/>
                <a:ea typeface="Arial" pitchFamily="2"/>
                <a:cs typeface="Arial" pitchFamily="2"/>
              </a:rPr>
              <a:t>-</a:t>
            </a:r>
            <a:r>
              <a:rPr lang="en-US" sz="3000" b="1" i="0" u="none" strike="noStrike" baseline="0">
                <a:ln>
                  <a:noFill/>
                </a:ln>
                <a:solidFill>
                  <a:srgbClr val="0000FF"/>
                </a:solidFill>
                <a:latin typeface="Times New Roman" pitchFamily="18"/>
                <a:ea typeface="Arial" pitchFamily="2"/>
                <a:cs typeface="Arial" pitchFamily="2"/>
              </a:rPr>
              <a:t> cúng tế</a:t>
            </a:r>
          </a:p>
        </p:txBody>
      </p:sp>
      <p:sp>
        <p:nvSpPr>
          <p:cNvPr id="10" name="Title 1"/>
          <p:cNvSpPr/>
          <p:nvPr/>
        </p:nvSpPr>
        <p:spPr>
          <a:xfrm>
            <a:off x="228600" y="66600"/>
            <a:ext cx="8915399" cy="1142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B14C7"/>
                </a:solidFill>
                <a:latin typeface="Times New Roman" pitchFamily="18"/>
                <a:ea typeface="Times New Roman" pitchFamily="18"/>
                <a:cs typeface="Times New Roman" pitchFamily="18"/>
              </a:rPr>
              <a:t>Thứ</a:t>
            </a:r>
            <a:r>
              <a:rPr lang="en-US" sz="2800" b="1" i="0" u="none" strike="noStrike" baseline="0">
                <a:ln>
                  <a:noFill/>
                </a:ln>
                <a:solidFill>
                  <a:srgbClr val="0070C0"/>
                </a:solidFill>
                <a:latin typeface="Times New Roman" pitchFamily="18"/>
                <a:ea typeface="Times New Roman" pitchFamily="18"/>
                <a:cs typeface="Times New Roman" pitchFamily="18"/>
              </a:rPr>
              <a:t> </a:t>
            </a:r>
            <a:r>
              <a:rPr lang="en-US" sz="2800" b="1" i="0" u="none" strike="noStrike" baseline="0">
                <a:ln>
                  <a:noFill/>
                </a:ln>
                <a:solidFill>
                  <a:srgbClr val="0B14C7"/>
                </a:solidFill>
                <a:latin typeface="Times New Roman" pitchFamily="18"/>
                <a:ea typeface="Times New Roman" pitchFamily="18"/>
                <a:cs typeface="Times New Roman" pitchFamily="18"/>
              </a:rPr>
              <a:t>tư, ngày 29 tháng 11 năm 2017</a:t>
            </a:r>
          </a:p>
        </p:txBody>
      </p:sp>
      <p:sp>
        <p:nvSpPr>
          <p:cNvPr id="11" name="Rectangle 3"/>
          <p:cNvSpPr/>
          <p:nvPr/>
        </p:nvSpPr>
        <p:spPr>
          <a:xfrm>
            <a:off x="3916440" y="34596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
        <p:nvSpPr>
          <p:cNvPr id="12" name="TextBox 4"/>
          <p:cNvSpPr/>
          <p:nvPr/>
        </p:nvSpPr>
        <p:spPr>
          <a:xfrm>
            <a:off x="2552760" y="988920"/>
            <a:ext cx="403847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sp>
        <p:nvSpPr>
          <p:cNvPr id="13" name="TextBox 12"/>
          <p:cNvSpPr/>
          <p:nvPr/>
        </p:nvSpPr>
        <p:spPr>
          <a:xfrm>
            <a:off x="5437079" y="2859120"/>
            <a:ext cx="3326039" cy="3506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9EEAFF"/>
              </a:gs>
              <a:gs pos="100000">
                <a:srgbClr val="E4F9FF"/>
              </a:gs>
            </a:gsLst>
            <a:lin ang="16200000"/>
          </a:gradFill>
          <a:ln w="38160">
            <a:solidFill>
              <a:srgbClr val="0D0D0D"/>
            </a:solidFill>
            <a:prstDash val="solid"/>
            <a:miter/>
          </a:ln>
          <a:effectLst>
            <a:outerShdw dist="20160" dir="5400000" algn="tl">
              <a:srgbClr val="000000">
                <a:alpha val="38000"/>
              </a:srgbClr>
            </a:outerShdw>
          </a:effectLst>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0" i="0" u="none" strike="noStrike" baseline="0">
                <a:ln>
                  <a:noFill/>
                </a:ln>
                <a:solidFill>
                  <a:srgbClr val="000000"/>
                </a:solidFill>
                <a:latin typeface="Times New Roman" pitchFamily="18"/>
                <a:ea typeface="Times New Roman" pitchFamily="18"/>
                <a:cs typeface="Times New Roman" pitchFamily="18"/>
              </a:rPr>
              <a:t>  Đặc điểm của nhà rông Tây Nguyên và những sinh hoạt cộng đồng của người Tây Nguyên gắn với nhà rông.</a:t>
            </a:r>
          </a:p>
        </p:txBody>
      </p:sp>
      <p:pic>
        <p:nvPicPr>
          <p:cNvPr id="14" name="Picture 7" descr="NHARONG 3"/>
          <p:cNvPicPr>
            <a:picLocks noChangeAspect="1"/>
          </p:cNvPicPr>
          <p:nvPr/>
        </p:nvPicPr>
        <p:blipFill>
          <a:blip r:embed="rId5">
            <a:lum/>
            <a:alphaModFix/>
          </a:blip>
          <a:srcRect/>
          <a:stretch>
            <a:fillRect/>
          </a:stretch>
        </p:blipFill>
        <p:spPr>
          <a:xfrm>
            <a:off x="-46080" y="74520"/>
            <a:ext cx="2027160" cy="18305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Rectangle 15"/>
          <p:cNvSpPr/>
          <p:nvPr/>
        </p:nvSpPr>
        <p:spPr>
          <a:xfrm>
            <a:off x="304920" y="1676519"/>
            <a:ext cx="8656559" cy="2361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marL="0" marR="0" lvl="0" indent="579239"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0" i="0" u="none" strike="noStrike" baseline="0">
                <a:ln>
                  <a:noFill/>
                </a:ln>
                <a:solidFill>
                  <a:srgbClr val="000000"/>
                </a:solidFill>
                <a:latin typeface="Times New Roman" pitchFamily="18"/>
                <a:ea typeface="Times New Roman" pitchFamily="18"/>
                <a:cs typeface="Times New Roman" pitchFamily="18"/>
              </a:rPr>
              <a:t>Nhà rông thường được làm bằng các loại gỗ bền chắc như lim, gụ, sến, táu. Nó phải cao để đàn voi đi qua mà không đụng sàn và khi múa rông chiêng trên sàn, ngọn giáo không vướng mái.  </a:t>
            </a:r>
            <a:r>
              <a:rPr lang="en-US" sz="3200" b="1" i="0" u="none" strike="noStrike" baseline="0">
                <a:ln>
                  <a:noFill/>
                </a:ln>
                <a:solidFill>
                  <a:srgbClr val="000000"/>
                </a:solidFill>
                <a:latin typeface="Times New Roman" pitchFamily="18"/>
                <a:ea typeface="Times New Roman" pitchFamily="18"/>
                <a:cs typeface="Times New Roman" pitchFamily="18"/>
              </a:rPr>
              <a:t> </a:t>
            </a:r>
          </a:p>
          <a:p>
            <a:pPr marL="0" marR="0" lvl="0" indent="579239"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0" i="0" u="none" strike="noStrike" baseline="0">
                <a:ln>
                  <a:noFill/>
                </a:ln>
                <a:solidFill>
                  <a:srgbClr val="000000"/>
                </a:solidFill>
                <a:latin typeface="Times New Roman" pitchFamily="18"/>
                <a:ea typeface="Times New Roman" pitchFamily="18"/>
                <a:cs typeface="Times New Roman" pitchFamily="18"/>
              </a:rPr>
              <a:t>                                 </a:t>
            </a:r>
          </a:p>
        </p:txBody>
      </p:sp>
      <p:sp>
        <p:nvSpPr>
          <p:cNvPr id="3" name="TextBox 1"/>
          <p:cNvSpPr/>
          <p:nvPr/>
        </p:nvSpPr>
        <p:spPr>
          <a:xfrm>
            <a:off x="2971800" y="338040"/>
            <a:ext cx="4038479" cy="1068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1" i="0" u="none" strike="noStrike" baseline="0">
                <a:ln>
                  <a:noFill/>
                </a:ln>
                <a:solidFill>
                  <a:srgbClr val="0000FF"/>
                </a:solidFill>
                <a:latin typeface="Times New Roman" pitchFamily="18"/>
                <a:ea typeface="Times New Roman" pitchFamily="18"/>
                <a:cs typeface="Times New Roman" pitchFamily="18"/>
              </a:rPr>
              <a:t>Luyện đọc diễn cảm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Rectangle 15"/>
          <p:cNvSpPr/>
          <p:nvPr/>
        </p:nvSpPr>
        <p:spPr>
          <a:xfrm>
            <a:off x="441359" y="2378159"/>
            <a:ext cx="8702640" cy="198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p>
            <a:pPr marL="0" marR="0" lvl="0" indent="579239"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1" i="1" u="none" strike="noStrike" baseline="0">
                <a:ln>
                  <a:noFill/>
                </a:ln>
                <a:solidFill>
                  <a:srgbClr val="0000FF"/>
                </a:solidFill>
                <a:latin typeface="Times New Roman" pitchFamily="18"/>
                <a:ea typeface="Times New Roman" pitchFamily="18"/>
                <a:cs typeface="Times New Roman" pitchFamily="18"/>
              </a:rPr>
              <a:t> </a:t>
            </a:r>
            <a:r>
              <a:rPr lang="en-US" sz="3200" b="0" i="0" u="none" strike="noStrike" baseline="0">
                <a:ln>
                  <a:noFill/>
                </a:ln>
                <a:solidFill>
                  <a:srgbClr val="000000"/>
                </a:solidFill>
                <a:latin typeface="Times New Roman" pitchFamily="18"/>
                <a:ea typeface="Times New Roman" pitchFamily="18"/>
                <a:cs typeface="Times New Roman" pitchFamily="18"/>
              </a:rPr>
              <a:t>Nhà rông thường được làm bằng các loại gỗ </a:t>
            </a:r>
            <a:r>
              <a:rPr lang="en-US" sz="3200" b="1" i="0" u="none" strike="noStrike" baseline="0">
                <a:ln>
                  <a:noFill/>
                </a:ln>
                <a:solidFill>
                  <a:srgbClr val="FF0000"/>
                </a:solidFill>
                <a:latin typeface="Times New Roman" pitchFamily="18"/>
                <a:ea typeface="Times New Roman" pitchFamily="18"/>
                <a:cs typeface="Times New Roman" pitchFamily="18"/>
              </a:rPr>
              <a:t>bền chắc </a:t>
            </a:r>
            <a:r>
              <a:rPr lang="en-US" sz="3200" b="0" i="0" u="none" strike="noStrike" baseline="0">
                <a:ln>
                  <a:noFill/>
                </a:ln>
                <a:solidFill>
                  <a:srgbClr val="000000"/>
                </a:solidFill>
                <a:latin typeface="Times New Roman" pitchFamily="18"/>
                <a:ea typeface="Times New Roman" pitchFamily="18"/>
                <a:cs typeface="Times New Roman" pitchFamily="18"/>
              </a:rPr>
              <a:t>như lim, gụ, sến, táu. Nó phải </a:t>
            </a:r>
            <a:r>
              <a:rPr lang="en-US" sz="3200" b="1" i="0" u="none" strike="noStrike" baseline="0">
                <a:ln>
                  <a:noFill/>
                </a:ln>
                <a:solidFill>
                  <a:srgbClr val="FF0000"/>
                </a:solidFill>
                <a:latin typeface="Times New Roman" pitchFamily="18"/>
                <a:ea typeface="Times New Roman" pitchFamily="18"/>
                <a:cs typeface="Times New Roman" pitchFamily="18"/>
              </a:rPr>
              <a:t>cao</a:t>
            </a:r>
            <a:r>
              <a:rPr lang="en-US" sz="3200" b="0" i="0" u="none" strike="noStrike" baseline="0">
                <a:ln>
                  <a:noFill/>
                </a:ln>
                <a:solidFill>
                  <a:srgbClr val="000000"/>
                </a:solidFill>
                <a:latin typeface="Times New Roman" pitchFamily="18"/>
                <a:ea typeface="Times New Roman" pitchFamily="18"/>
                <a:cs typeface="Times New Roman" pitchFamily="18"/>
              </a:rPr>
              <a:t> để đàn voi đi qua mà </a:t>
            </a:r>
            <a:r>
              <a:rPr lang="en-US" sz="3200" b="1" i="0" u="none" strike="noStrike" baseline="0">
                <a:ln>
                  <a:noFill/>
                </a:ln>
                <a:solidFill>
                  <a:srgbClr val="FF0000"/>
                </a:solidFill>
                <a:latin typeface="Times New Roman" pitchFamily="18"/>
                <a:ea typeface="Times New Roman" pitchFamily="18"/>
                <a:cs typeface="Times New Roman" pitchFamily="18"/>
              </a:rPr>
              <a:t>không đụng sàn </a:t>
            </a:r>
            <a:r>
              <a:rPr lang="en-US" sz="3200" b="0" i="0" u="none" strike="noStrike" baseline="0">
                <a:ln>
                  <a:noFill/>
                </a:ln>
                <a:solidFill>
                  <a:srgbClr val="000000"/>
                </a:solidFill>
                <a:latin typeface="Times New Roman" pitchFamily="18"/>
                <a:ea typeface="Times New Roman" pitchFamily="18"/>
                <a:cs typeface="Times New Roman" pitchFamily="18"/>
              </a:rPr>
              <a:t>và khi múa rông chiêng trên sàn, ngọn giáo </a:t>
            </a:r>
            <a:r>
              <a:rPr lang="en-US" sz="3200" b="1" i="0" u="none" strike="noStrike" baseline="0">
                <a:ln>
                  <a:noFill/>
                </a:ln>
                <a:solidFill>
                  <a:srgbClr val="FF0000"/>
                </a:solidFill>
                <a:latin typeface="Times New Roman" pitchFamily="18"/>
                <a:ea typeface="Times New Roman" pitchFamily="18"/>
                <a:cs typeface="Times New Roman" pitchFamily="18"/>
              </a:rPr>
              <a:t>không vướng mái</a:t>
            </a:r>
            <a:r>
              <a:rPr lang="en-US" sz="3200" b="0" i="0" u="none" strike="noStrike" baseline="0">
                <a:ln>
                  <a:noFill/>
                </a:ln>
                <a:solidFill>
                  <a:srgbClr val="000000"/>
                </a:solidFill>
                <a:latin typeface="Times New Roman" pitchFamily="18"/>
                <a:ea typeface="Times New Roman" pitchFamily="18"/>
                <a:cs typeface="Times New Roman" pitchFamily="18"/>
              </a:rPr>
              <a:t>.  </a:t>
            </a:r>
            <a:r>
              <a:rPr lang="en-US" sz="3200" b="1" i="0" u="none" strike="noStrike" baseline="0">
                <a:ln>
                  <a:noFill/>
                </a:ln>
                <a:solidFill>
                  <a:srgbClr val="000000"/>
                </a:solidFill>
                <a:latin typeface="Times New Roman" pitchFamily="18"/>
                <a:ea typeface="Times New Roman" pitchFamily="18"/>
                <a:cs typeface="Times New Roman" pitchFamily="18"/>
              </a:rPr>
              <a:t> </a:t>
            </a:r>
          </a:p>
          <a:p>
            <a:pPr marL="0" marR="0" lvl="0" indent="579239"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200" b="0" i="0" u="none" strike="noStrike" baseline="0">
                <a:ln>
                  <a:noFill/>
                </a:ln>
                <a:solidFill>
                  <a:srgbClr val="000000"/>
                </a:solidFill>
                <a:latin typeface="Times New Roman" pitchFamily="18"/>
                <a:ea typeface="Times New Roman" pitchFamily="18"/>
                <a:cs typeface="Times New Roman" pitchFamily="18"/>
              </a:rPr>
              <a:t>                                  </a:t>
            </a:r>
          </a:p>
        </p:txBody>
      </p:sp>
      <p:sp>
        <p:nvSpPr>
          <p:cNvPr id="3" name="TextBox 1"/>
          <p:cNvSpPr/>
          <p:nvPr/>
        </p:nvSpPr>
        <p:spPr>
          <a:xfrm>
            <a:off x="2408399" y="358919"/>
            <a:ext cx="4860720" cy="1312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4000" b="1" i="0" u="none" strike="noStrike" baseline="0">
                <a:ln>
                  <a:noFill/>
                </a:ln>
                <a:solidFill>
                  <a:srgbClr val="0000FF"/>
                </a:solidFill>
                <a:latin typeface="Times New Roman" pitchFamily="18"/>
                <a:ea typeface="Times New Roman" pitchFamily="18"/>
                <a:cs typeface="Times New Roman" pitchFamily="18"/>
              </a:rPr>
              <a:t>Luyện đọc diễn cảm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240" y="-152640"/>
            <a:ext cx="8915399" cy="1142999"/>
          </a:xfrm>
        </p:spPr>
        <p:txBody>
          <a:bodyPr wrap="square" lIns="91440" tIns="45720" rIns="91440" bIns="45720"/>
          <a:lstStyle>
            <a:defPPr lvl="0">
              <a:buNone/>
            </a:defPPr>
            <a:lvl1pPr lvl="0">
              <a:buNone/>
            </a:lvl1pPr>
          </a:lstStyle>
          <a:p>
            <a:pPr lvl="0" hangingPunct="1"/>
            <a:r>
              <a:rPr lang="en-US" sz="2800" b="1">
                <a:solidFill>
                  <a:srgbClr val="0B14C7"/>
                </a:solidFill>
                <a:latin typeface="Times New Roman" pitchFamily="18"/>
                <a:cs typeface="Times New Roman" pitchFamily="18"/>
              </a:rPr>
              <a:t>Thứ</a:t>
            </a:r>
            <a:r>
              <a:rPr lang="en-US" sz="2800" b="1">
                <a:solidFill>
                  <a:srgbClr val="0070C0"/>
                </a:solidFill>
                <a:latin typeface="Times New Roman" pitchFamily="18"/>
                <a:cs typeface="Times New Roman" pitchFamily="18"/>
              </a:rPr>
              <a:t> </a:t>
            </a:r>
            <a:r>
              <a:rPr lang="en-US" sz="2800" b="1">
                <a:solidFill>
                  <a:srgbClr val="0B14C7"/>
                </a:solidFill>
                <a:latin typeface="Times New Roman" pitchFamily="18"/>
                <a:cs typeface="Times New Roman" pitchFamily="18"/>
              </a:rPr>
              <a:t>tư, ngày 29 tháng 11 năm 2017</a:t>
            </a:r>
          </a:p>
        </p:txBody>
      </p:sp>
      <p:sp>
        <p:nvSpPr>
          <p:cNvPr id="3" name="Rectangle 3"/>
          <p:cNvSpPr/>
          <p:nvPr/>
        </p:nvSpPr>
        <p:spPr>
          <a:xfrm>
            <a:off x="3916440" y="60948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
        <p:nvSpPr>
          <p:cNvPr id="4" name="TextBox 4"/>
          <p:cNvSpPr/>
          <p:nvPr/>
        </p:nvSpPr>
        <p:spPr>
          <a:xfrm>
            <a:off x="2438280" y="1244519"/>
            <a:ext cx="403883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pic>
        <p:nvPicPr>
          <p:cNvPr id="5" name="Picture 7" descr="NHARONG 3"/>
          <p:cNvPicPr>
            <a:picLocks noChangeAspect="1"/>
          </p:cNvPicPr>
          <p:nvPr/>
        </p:nvPicPr>
        <p:blipFill>
          <a:blip r:embed="rId3">
            <a:lum/>
            <a:alphaModFix/>
          </a:blip>
          <a:srcRect/>
          <a:stretch>
            <a:fillRect/>
          </a:stretch>
        </p:blipFill>
        <p:spPr>
          <a:xfrm>
            <a:off x="1385999" y="2209679"/>
            <a:ext cx="6143399" cy="4496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240" y="-152640"/>
            <a:ext cx="8915399" cy="1142999"/>
          </a:xfrm>
        </p:spPr>
        <p:txBody>
          <a:bodyPr wrap="square" lIns="91440" tIns="45720" rIns="91440" bIns="45720"/>
          <a:lstStyle>
            <a:defPPr lvl="0">
              <a:buNone/>
            </a:defPPr>
            <a:lvl1pPr lvl="0">
              <a:buNone/>
            </a:lvl1pPr>
          </a:lstStyle>
          <a:p>
            <a:pPr lvl="0" hangingPunct="1"/>
            <a:r>
              <a:rPr lang="en-US" sz="2800" b="1">
                <a:solidFill>
                  <a:srgbClr val="0B14C7"/>
                </a:solidFill>
                <a:latin typeface="Times New Roman" pitchFamily="18"/>
                <a:cs typeface="Times New Roman" pitchFamily="18"/>
              </a:rPr>
              <a:t>Thứ</a:t>
            </a:r>
            <a:r>
              <a:rPr lang="en-US" sz="2800" b="1">
                <a:solidFill>
                  <a:srgbClr val="0070C0"/>
                </a:solidFill>
                <a:latin typeface="Times New Roman" pitchFamily="18"/>
                <a:cs typeface="Times New Roman" pitchFamily="18"/>
              </a:rPr>
              <a:t> </a:t>
            </a:r>
            <a:r>
              <a:rPr lang="en-US" sz="2800" b="1">
                <a:solidFill>
                  <a:srgbClr val="0B14C7"/>
                </a:solidFill>
                <a:latin typeface="Times New Roman" pitchFamily="18"/>
                <a:cs typeface="Times New Roman" pitchFamily="18"/>
              </a:rPr>
              <a:t>tư, ngày 29 tháng 11 năm 2017</a:t>
            </a:r>
          </a:p>
        </p:txBody>
      </p:sp>
      <p:sp>
        <p:nvSpPr>
          <p:cNvPr id="3" name="Rectangle 3"/>
          <p:cNvSpPr/>
          <p:nvPr/>
        </p:nvSpPr>
        <p:spPr>
          <a:xfrm>
            <a:off x="3916440" y="60948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pic>
        <p:nvPicPr>
          <p:cNvPr id="4" name="Picture 7" descr="NHARONG 3"/>
          <p:cNvPicPr>
            <a:picLocks noChangeAspect="1"/>
          </p:cNvPicPr>
          <p:nvPr/>
        </p:nvPicPr>
        <p:blipFill>
          <a:blip r:embed="rId3">
            <a:lum/>
            <a:alphaModFix/>
          </a:blip>
          <a:srcRect/>
          <a:stretch>
            <a:fillRect/>
          </a:stretch>
        </p:blipFill>
        <p:spPr>
          <a:xfrm>
            <a:off x="1142999" y="2179799"/>
            <a:ext cx="6550200" cy="4419359"/>
          </a:xfrm>
          <a:prstGeom prst="rect">
            <a:avLst/>
          </a:prstGeom>
          <a:noFill/>
          <a:ln>
            <a:noFill/>
          </a:ln>
        </p:spPr>
      </p:pic>
      <p:sp>
        <p:nvSpPr>
          <p:cNvPr id="5" name="TextBox 4"/>
          <p:cNvSpPr/>
          <p:nvPr/>
        </p:nvSpPr>
        <p:spPr>
          <a:xfrm>
            <a:off x="2552760" y="1193759"/>
            <a:ext cx="403847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90359" y="2042999"/>
            <a:ext cx="2438280" cy="533519"/>
          </a:xfrm>
        </p:spPr>
        <p:txBody>
          <a:bodyPr wrap="square" lIns="91440" tIns="45720" rIns="91440" bIns="45720"/>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9pPr>
          </a:lstStyle>
          <a:p>
            <a:pPr lvl="0">
              <a:spcBef>
                <a:spcPts val="1749"/>
              </a:spcBef>
              <a:buNone/>
            </a:pPr>
            <a:r>
              <a:rPr lang="en-US" sz="2800" b="1" u="sng">
                <a:solidFill>
                  <a:srgbClr val="9900CC"/>
                </a:solidFill>
                <a:latin typeface="Times New Roman" pitchFamily="18"/>
                <a:cs typeface="Times New Roman" pitchFamily="18"/>
              </a:rPr>
              <a:t>Luyện đọc</a:t>
            </a:r>
          </a:p>
        </p:txBody>
      </p:sp>
      <p:sp>
        <p:nvSpPr>
          <p:cNvPr id="3" name="Text Box 5"/>
          <p:cNvSpPr/>
          <p:nvPr/>
        </p:nvSpPr>
        <p:spPr>
          <a:xfrm>
            <a:off x="6324479" y="2057399"/>
            <a:ext cx="2667240"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749"/>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9900CC"/>
                </a:solidFill>
                <a:uFillTx/>
                <a:latin typeface="Times New Roman" pitchFamily="18"/>
                <a:ea typeface="Times New Roman" pitchFamily="18"/>
                <a:cs typeface="Times New Roman" pitchFamily="18"/>
              </a:rPr>
              <a:t>Tìm hiểu bài</a:t>
            </a:r>
          </a:p>
        </p:txBody>
      </p:sp>
      <p:sp>
        <p:nvSpPr>
          <p:cNvPr id="4" name="Line 8"/>
          <p:cNvSpPr/>
          <p:nvPr/>
        </p:nvSpPr>
        <p:spPr>
          <a:xfrm>
            <a:off x="3276720" y="2336760"/>
            <a:ext cx="0" cy="3276719"/>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8"/>
          <p:cNvSpPr/>
          <p:nvPr/>
        </p:nvSpPr>
        <p:spPr>
          <a:xfrm>
            <a:off x="5715000" y="2409839"/>
            <a:ext cx="0" cy="327672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TextBox 1"/>
          <p:cNvSpPr/>
          <p:nvPr/>
        </p:nvSpPr>
        <p:spPr>
          <a:xfrm>
            <a:off x="3886199" y="2057399"/>
            <a:ext cx="2057399" cy="520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2800" b="1" i="0" u="sng" strike="noStrike" baseline="0">
                <a:ln>
                  <a:noFill/>
                </a:ln>
                <a:solidFill>
                  <a:srgbClr val="990099"/>
                </a:solidFill>
                <a:uFillTx/>
                <a:latin typeface="Times New Roman" pitchFamily="18"/>
                <a:ea typeface="Arial" pitchFamily="2"/>
                <a:cs typeface="Arial" pitchFamily="2"/>
              </a:rPr>
              <a:t>Từ ngữ</a:t>
            </a:r>
          </a:p>
        </p:txBody>
      </p:sp>
      <p:sp>
        <p:nvSpPr>
          <p:cNvPr id="7" name="Title 1"/>
          <p:cNvSpPr/>
          <p:nvPr/>
        </p:nvSpPr>
        <p:spPr>
          <a:xfrm>
            <a:off x="228600" y="66600"/>
            <a:ext cx="8915399" cy="1142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B14C7"/>
                </a:solidFill>
                <a:latin typeface="Times New Roman" pitchFamily="18"/>
                <a:ea typeface="Times New Roman" pitchFamily="18"/>
                <a:cs typeface="Times New Roman" pitchFamily="18"/>
              </a:rPr>
              <a:t>Thứ</a:t>
            </a:r>
            <a:r>
              <a:rPr lang="en-US" sz="2800" b="1" i="0" u="none" strike="noStrike" baseline="0">
                <a:ln>
                  <a:noFill/>
                </a:ln>
                <a:solidFill>
                  <a:srgbClr val="0070C0"/>
                </a:solidFill>
                <a:latin typeface="Times New Roman" pitchFamily="18"/>
                <a:ea typeface="Times New Roman" pitchFamily="18"/>
                <a:cs typeface="Times New Roman" pitchFamily="18"/>
              </a:rPr>
              <a:t> </a:t>
            </a:r>
            <a:r>
              <a:rPr lang="en-US" sz="2800" b="1" i="0" u="none" strike="noStrike" baseline="0">
                <a:ln>
                  <a:noFill/>
                </a:ln>
                <a:solidFill>
                  <a:srgbClr val="0B14C7"/>
                </a:solidFill>
                <a:latin typeface="Times New Roman" pitchFamily="18"/>
                <a:ea typeface="Times New Roman" pitchFamily="18"/>
                <a:cs typeface="Times New Roman" pitchFamily="18"/>
              </a:rPr>
              <a:t>tư, ngày 29 tháng 11 năm 2017</a:t>
            </a:r>
          </a:p>
        </p:txBody>
      </p:sp>
      <p:sp>
        <p:nvSpPr>
          <p:cNvPr id="8" name="Rectangle 3"/>
          <p:cNvSpPr/>
          <p:nvPr/>
        </p:nvSpPr>
        <p:spPr>
          <a:xfrm>
            <a:off x="3916440" y="34596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
        <p:nvSpPr>
          <p:cNvPr id="9" name="TextBox 4"/>
          <p:cNvSpPr/>
          <p:nvPr/>
        </p:nvSpPr>
        <p:spPr>
          <a:xfrm>
            <a:off x="2552760" y="988920"/>
            <a:ext cx="403847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Content Placeholder 1"/>
          <p:cNvSpPr>
            <a:spLocks noGrp="1"/>
          </p:cNvSpPr>
          <p:nvPr>
            <p:ph idx="4294967295"/>
          </p:nvPr>
        </p:nvSpPr>
        <p:spPr/>
        <p:txBody>
          <a:bodyPr/>
          <a:lstStyle/>
          <a:p>
            <a:endParaRPr lang="en-US"/>
          </a:p>
        </p:txBody>
      </p:sp>
      <p:sp>
        <p:nvSpPr>
          <p:cNvPr id="3" name="TextBox 4"/>
          <p:cNvSpPr/>
          <p:nvPr/>
        </p:nvSpPr>
        <p:spPr>
          <a:xfrm>
            <a:off x="2582999" y="276120"/>
            <a:ext cx="4038479"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a:t>
            </a:r>
            <a:r>
              <a:rPr lang="en-US" sz="2400" b="1" i="0" u="none" strike="noStrike" baseline="0">
                <a:ln>
                  <a:noFill/>
                </a:ln>
                <a:solidFill>
                  <a:srgbClr val="FF0000"/>
                </a:solidFill>
                <a:latin typeface="Times New Roman" pitchFamily="18"/>
                <a:ea typeface="Times New Roman" pitchFamily="18"/>
                <a:cs typeface="Times New Roman" pitchFamily="18"/>
              </a:rPr>
              <a:t>Nhà rông ở Tây Nguyên</a:t>
            </a:r>
          </a:p>
        </p:txBody>
      </p:sp>
      <p:sp>
        <p:nvSpPr>
          <p:cNvPr id="4" name="TextBox 4"/>
          <p:cNvSpPr/>
          <p:nvPr/>
        </p:nvSpPr>
        <p:spPr>
          <a:xfrm>
            <a:off x="351000" y="1066680"/>
            <a:ext cx="8670599" cy="667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Nhà rông thường được làm bằng các loại gỗ bền chắc như lim, gụ, sến, táu. Nó phải cao để đàn voi đi qua mà không đụng sàn và khi múa rông chiêng trên sàn, ngọn giáo không vướng mái.</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Gian giữa với bếp lửa là trung tâm của nhà rông. Các già làng thường họp tại đây để bàn những việc lớn. Đây cũng là nơi tiếp khách của làng.</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Từ gian thứ ba là nơi ngủ của thanh niên. Theo tập quán của nhiều dân tộc, trai làng từ 16 tuổi chưa lập gia đình đều ngủ tập trung ở nhà rông để bảo vệ buôn làng.</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2400" b="0" i="0" u="none" strike="noStrike" baseline="0">
              <a:ln>
                <a:noFill/>
              </a:ln>
              <a:solidFill>
                <a:srgbClr val="000000"/>
              </a:solidFill>
              <a:latin typeface="Times New Roman" pitchFamily="18"/>
              <a:ea typeface="Times New Roman" pitchFamily="18"/>
              <a:cs typeface="Times New Roman" pitchFamily="18"/>
            </a:endParaRPr>
          </a:p>
        </p:txBody>
      </p:sp>
      <p:sp>
        <p:nvSpPr>
          <p:cNvPr id="5" name="Text Box 4"/>
          <p:cNvSpPr/>
          <p:nvPr/>
        </p:nvSpPr>
        <p:spPr>
          <a:xfrm>
            <a:off x="4686479" y="5989680"/>
            <a:ext cx="380880" cy="533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l" rtl="0" hangingPunct="1">
              <a:lnSpc>
                <a:spcPct val="100000"/>
              </a:lnSpc>
              <a:spcBef>
                <a:spcPts val="1749"/>
              </a:spcBef>
              <a:spcAft>
                <a:spcPts val="0"/>
              </a:spcAft>
              <a:buNone/>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endParaRPr lang="en-US" sz="2800" b="1" i="0" u="none" strike="noStrike" baseline="0">
              <a:ln>
                <a:noFill/>
              </a:ln>
              <a:solidFill>
                <a:srgbClr val="FF0000"/>
              </a:solidFill>
              <a:latin typeface="Times New Roman" pitchFamily="18"/>
              <a:ea typeface="Times New Roman" pitchFamily="18"/>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Content Placeholder 1"/>
          <p:cNvSpPr>
            <a:spLocks noGrp="1"/>
          </p:cNvSpPr>
          <p:nvPr>
            <p:ph idx="4294967295"/>
          </p:nvPr>
        </p:nvSpPr>
        <p:spPr/>
        <p:txBody>
          <a:bodyPr/>
          <a:lstStyle/>
          <a:p>
            <a:endParaRPr lang="en-US"/>
          </a:p>
        </p:txBody>
      </p:sp>
      <p:sp>
        <p:nvSpPr>
          <p:cNvPr id="3" name="TextBox 4"/>
          <p:cNvSpPr/>
          <p:nvPr/>
        </p:nvSpPr>
        <p:spPr>
          <a:xfrm>
            <a:off x="2895479" y="260280"/>
            <a:ext cx="4038839"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a:t>
            </a:r>
            <a:r>
              <a:rPr lang="en-US" sz="2400" b="1" i="0" u="none" strike="noStrike" baseline="0">
                <a:ln>
                  <a:noFill/>
                </a:ln>
                <a:solidFill>
                  <a:srgbClr val="FF0000"/>
                </a:solidFill>
                <a:latin typeface="Times New Roman" pitchFamily="18"/>
                <a:ea typeface="Times New Roman" pitchFamily="18"/>
                <a:cs typeface="Times New Roman" pitchFamily="18"/>
              </a:rPr>
              <a:t>Nhà rông ở Tây Nguyên</a:t>
            </a:r>
          </a:p>
        </p:txBody>
      </p:sp>
      <p:sp>
        <p:nvSpPr>
          <p:cNvPr id="4" name="TextBox 4"/>
          <p:cNvSpPr/>
          <p:nvPr/>
        </p:nvSpPr>
        <p:spPr>
          <a:xfrm>
            <a:off x="320760" y="879480"/>
            <a:ext cx="8670959" cy="667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Nhà rông thường được làm bằng các loại gỗ bền chắc như lim, gụ, sến, táu. Nó phải cao để đàn voi đi qua mà không đụng sàn và khi múa rông chiêng trên sàn, ngọn giáo không vướng mái.</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a:t>
            </a:r>
            <a:r>
              <a:rPr lang="en-US" sz="2400" b="0" i="0" u="none" strike="noStrike" baseline="0">
                <a:ln>
                  <a:noFill/>
                </a:ln>
                <a:solidFill>
                  <a:srgbClr val="0000FF"/>
                </a:solidFill>
                <a:latin typeface="Times New Roman" pitchFamily="18"/>
                <a:ea typeface="Times New Roman" pitchFamily="18"/>
                <a:cs typeface="Times New Roman" pitchFamily="18"/>
              </a:rPr>
              <a:t> 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a:t>
            </a:r>
            <a:r>
              <a:rPr lang="en-US" sz="2400" b="0" i="0" u="none" strike="noStrike" baseline="0">
                <a:ln>
                  <a:noFill/>
                </a:ln>
                <a:solidFill>
                  <a:srgbClr val="008000"/>
                </a:solidFill>
                <a:latin typeface="Times New Roman" pitchFamily="18"/>
                <a:ea typeface="Times New Roman" pitchFamily="18"/>
                <a:cs typeface="Times New Roman" pitchFamily="18"/>
              </a:rPr>
              <a:t>Gian giữa với bếp lửa là trung tâm của nhà rông. Các già làng thường họp tại đây để bàn những việc lớn. Đây cũng là nơi tiếp khách của làng.</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400" b="0" i="0" u="none" strike="noStrike" baseline="0">
                <a:ln>
                  <a:noFill/>
                </a:ln>
                <a:solidFill>
                  <a:srgbClr val="000000"/>
                </a:solidFill>
                <a:latin typeface="Times New Roman" pitchFamily="18"/>
                <a:ea typeface="Times New Roman" pitchFamily="18"/>
                <a:cs typeface="Times New Roman" pitchFamily="18"/>
              </a:rPr>
              <a:t>     </a:t>
            </a:r>
            <a:r>
              <a:rPr lang="en-US" sz="2400" b="0" i="0" u="none" strike="noStrike" baseline="0">
                <a:ln>
                  <a:noFill/>
                </a:ln>
                <a:solidFill>
                  <a:srgbClr val="FF0000"/>
                </a:solidFill>
                <a:latin typeface="Times New Roman" pitchFamily="18"/>
                <a:ea typeface="Times New Roman" pitchFamily="18"/>
                <a:cs typeface="Times New Roman" pitchFamily="18"/>
              </a:rPr>
              <a:t>Từ gian thứ ba là nơi ngủ của thanh niên. Theo tập quán của nhiều dân tộc, trai làng từ 16 tuổi chưa lập gia đình đều ngủ tập trung ở nhà rông để bảo vệ buôn làng.</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2400" b="0" i="0" u="none" strike="noStrike" baseline="0">
              <a:ln>
                <a:noFill/>
              </a:ln>
              <a:solidFill>
                <a:srgbClr val="FF0000"/>
              </a:solidFill>
              <a:latin typeface="Times New Roman" pitchFamily="18"/>
              <a:ea typeface="Times New Roman" pitchFamily="18"/>
              <a:cs typeface="Times New Roman" pitchFamily="18"/>
            </a:endParaRPr>
          </a:p>
        </p:txBody>
      </p:sp>
      <p:sp>
        <p:nvSpPr>
          <p:cNvPr id="5" name="Text Box 4"/>
          <p:cNvSpPr/>
          <p:nvPr/>
        </p:nvSpPr>
        <p:spPr>
          <a:xfrm>
            <a:off x="380880" y="838079"/>
            <a:ext cx="381239" cy="533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l" rtl="0" hangingPunct="1">
              <a:lnSpc>
                <a:spcPct val="100000"/>
              </a:lnSpc>
              <a:spcBef>
                <a:spcPts val="1749"/>
              </a:spcBef>
              <a:spcAft>
                <a:spcPts val="0"/>
              </a:spcAft>
              <a:buNone/>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r>
              <a:rPr lang="en-US" sz="2800" b="1" i="0" u="none" strike="noStrike" baseline="0">
                <a:ln>
                  <a:noFill/>
                </a:ln>
                <a:solidFill>
                  <a:srgbClr val="FF0000"/>
                </a:solidFill>
                <a:latin typeface="Times New Roman" pitchFamily="18"/>
                <a:ea typeface="Times New Roman" pitchFamily="18"/>
                <a:cs typeface="Times New Roman" pitchFamily="18"/>
              </a:rPr>
              <a:t>1</a:t>
            </a:r>
          </a:p>
        </p:txBody>
      </p:sp>
      <p:sp>
        <p:nvSpPr>
          <p:cNvPr id="6" name="Text Box 4"/>
          <p:cNvSpPr/>
          <p:nvPr/>
        </p:nvSpPr>
        <p:spPr>
          <a:xfrm>
            <a:off x="380880" y="1905119"/>
            <a:ext cx="381239" cy="533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l" rtl="0" hangingPunct="1">
              <a:lnSpc>
                <a:spcPct val="100000"/>
              </a:lnSpc>
              <a:spcBef>
                <a:spcPts val="1749"/>
              </a:spcBef>
              <a:spcAft>
                <a:spcPts val="0"/>
              </a:spcAft>
              <a:buNone/>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r>
              <a:rPr lang="en-US" sz="2800" b="1" i="0" u="none" strike="noStrike" baseline="0">
                <a:ln>
                  <a:noFill/>
                </a:ln>
                <a:solidFill>
                  <a:srgbClr val="FF0000"/>
                </a:solidFill>
                <a:latin typeface="Times New Roman" pitchFamily="18"/>
                <a:ea typeface="Times New Roman" pitchFamily="18"/>
                <a:cs typeface="Times New Roman" pitchFamily="18"/>
              </a:rPr>
              <a:t>2</a:t>
            </a:r>
          </a:p>
        </p:txBody>
      </p:sp>
      <p:sp>
        <p:nvSpPr>
          <p:cNvPr id="7" name="Text Box 4"/>
          <p:cNvSpPr/>
          <p:nvPr/>
        </p:nvSpPr>
        <p:spPr>
          <a:xfrm>
            <a:off x="380880" y="3809880"/>
            <a:ext cx="381239" cy="533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l" rtl="0" hangingPunct="1">
              <a:lnSpc>
                <a:spcPct val="100000"/>
              </a:lnSpc>
              <a:spcBef>
                <a:spcPts val="1749"/>
              </a:spcBef>
              <a:spcAft>
                <a:spcPts val="0"/>
              </a:spcAft>
              <a:buNone/>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r>
              <a:rPr lang="en-US" sz="2800" b="1" i="0" u="none" strike="noStrike" baseline="0">
                <a:ln>
                  <a:noFill/>
                </a:ln>
                <a:solidFill>
                  <a:srgbClr val="FF0000"/>
                </a:solidFill>
                <a:latin typeface="Times New Roman" pitchFamily="18"/>
                <a:ea typeface="Times New Roman" pitchFamily="18"/>
                <a:cs typeface="Times New Roman" pitchFamily="18"/>
              </a:rPr>
              <a:t>3</a:t>
            </a:r>
          </a:p>
        </p:txBody>
      </p:sp>
      <p:sp>
        <p:nvSpPr>
          <p:cNvPr id="8" name="Text Box 4"/>
          <p:cNvSpPr/>
          <p:nvPr/>
        </p:nvSpPr>
        <p:spPr>
          <a:xfrm>
            <a:off x="380880" y="4876919"/>
            <a:ext cx="381239" cy="533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marR="0" lvl="0" indent="-342720" algn="l" rtl="0" hangingPunct="1">
              <a:lnSpc>
                <a:spcPct val="100000"/>
              </a:lnSpc>
              <a:spcBef>
                <a:spcPts val="1749"/>
              </a:spcBef>
              <a:spcAft>
                <a:spcPts val="0"/>
              </a:spcAft>
              <a:buNone/>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r>
              <a:rPr lang="en-US" sz="2800" b="1" i="0" u="none" strike="noStrike" baseline="0">
                <a:ln>
                  <a:noFill/>
                </a:ln>
                <a:solidFill>
                  <a:srgbClr val="FF0000"/>
                </a:solidFill>
                <a:latin typeface="Times New Roman" pitchFamily="18"/>
                <a:ea typeface="Times New Roman" pitchFamily="18"/>
                <a:cs typeface="Times New Roman" pitchFamily="18"/>
              </a:rPr>
              <a:t>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90359" y="2042999"/>
            <a:ext cx="2438280" cy="533519"/>
          </a:xfrm>
        </p:spPr>
        <p:txBody>
          <a:bodyPr wrap="square" lIns="91440" tIns="45720" rIns="91440" bIns="45720"/>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9pPr>
          </a:lstStyle>
          <a:p>
            <a:pPr lvl="0">
              <a:spcBef>
                <a:spcPts val="1749"/>
              </a:spcBef>
              <a:buNone/>
            </a:pPr>
            <a:r>
              <a:rPr lang="en-US" sz="2800" b="1" u="sng">
                <a:solidFill>
                  <a:srgbClr val="9900CC"/>
                </a:solidFill>
                <a:latin typeface="Times New Roman" pitchFamily="18"/>
                <a:cs typeface="Times New Roman" pitchFamily="18"/>
              </a:rPr>
              <a:t>Luyện đọc</a:t>
            </a:r>
          </a:p>
        </p:txBody>
      </p:sp>
      <p:sp>
        <p:nvSpPr>
          <p:cNvPr id="3" name="Text Box 5"/>
          <p:cNvSpPr/>
          <p:nvPr/>
        </p:nvSpPr>
        <p:spPr>
          <a:xfrm>
            <a:off x="6324479" y="2057399"/>
            <a:ext cx="2667240"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749"/>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9900CC"/>
                </a:solidFill>
                <a:uFillTx/>
                <a:latin typeface="Times New Roman" pitchFamily="18"/>
                <a:ea typeface="Times New Roman" pitchFamily="18"/>
                <a:cs typeface="Times New Roman" pitchFamily="18"/>
              </a:rPr>
              <a:t>Tìm hiểu bài</a:t>
            </a:r>
          </a:p>
        </p:txBody>
      </p:sp>
      <p:sp>
        <p:nvSpPr>
          <p:cNvPr id="4" name="Line 8"/>
          <p:cNvSpPr/>
          <p:nvPr/>
        </p:nvSpPr>
        <p:spPr>
          <a:xfrm>
            <a:off x="3276720" y="2336760"/>
            <a:ext cx="0" cy="3276719"/>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8"/>
          <p:cNvSpPr/>
          <p:nvPr/>
        </p:nvSpPr>
        <p:spPr>
          <a:xfrm>
            <a:off x="5715000" y="2409839"/>
            <a:ext cx="0" cy="327672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TextBox 1"/>
          <p:cNvSpPr/>
          <p:nvPr/>
        </p:nvSpPr>
        <p:spPr>
          <a:xfrm>
            <a:off x="3886199" y="2057399"/>
            <a:ext cx="2057399" cy="520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2800" b="1" i="0" u="sng" strike="noStrike" baseline="0">
                <a:ln>
                  <a:noFill/>
                </a:ln>
                <a:solidFill>
                  <a:srgbClr val="990099"/>
                </a:solidFill>
                <a:uFillTx/>
                <a:latin typeface="Times New Roman" pitchFamily="18"/>
                <a:ea typeface="Arial" pitchFamily="2"/>
                <a:cs typeface="Arial" pitchFamily="2"/>
              </a:rPr>
              <a:t>Từ ngữ</a:t>
            </a:r>
          </a:p>
        </p:txBody>
      </p:sp>
      <p:sp>
        <p:nvSpPr>
          <p:cNvPr id="7" name="TextBox 16">
            <a:hlinkClick r:id="rId3" action="ppaction://hlinksldjump"/>
          </p:cNvPr>
          <p:cNvSpPr/>
          <p:nvPr/>
        </p:nvSpPr>
        <p:spPr>
          <a:xfrm>
            <a:off x="3276720" y="2581199"/>
            <a:ext cx="2590559" cy="100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3000" b="0" i="0" u="none" strike="noStrike" baseline="0">
                <a:ln>
                  <a:noFill/>
                </a:ln>
                <a:solidFill>
                  <a:srgbClr val="0000FF"/>
                </a:solidFill>
                <a:latin typeface="Times New Roman" pitchFamily="18"/>
                <a:ea typeface="Arial" pitchFamily="2"/>
                <a:cs typeface="Arial" pitchFamily="2"/>
              </a:rPr>
              <a:t>-</a:t>
            </a:r>
            <a:r>
              <a:rPr lang="en-US" sz="3000" b="0" i="0" u="none" strike="noStrike" baseline="0">
                <a:ln>
                  <a:noFill/>
                </a:ln>
                <a:solidFill>
                  <a:srgbClr val="0000FF"/>
                </a:solidFill>
                <a:latin typeface="Times New Roman" pitchFamily="18"/>
                <a:ea typeface="Arial" pitchFamily="2"/>
                <a:cs typeface="Arial" pitchFamily="2"/>
              </a:rPr>
              <a:t> rông chiêng</a:t>
            </a:r>
          </a:p>
        </p:txBody>
      </p:sp>
      <p:sp>
        <p:nvSpPr>
          <p:cNvPr id="8" name="Title 1"/>
          <p:cNvSpPr/>
          <p:nvPr/>
        </p:nvSpPr>
        <p:spPr>
          <a:xfrm>
            <a:off x="228600" y="66600"/>
            <a:ext cx="8915399" cy="1142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B14C7"/>
                </a:solidFill>
                <a:latin typeface="Times New Roman" pitchFamily="18"/>
                <a:ea typeface="Times New Roman" pitchFamily="18"/>
                <a:cs typeface="Times New Roman" pitchFamily="18"/>
              </a:rPr>
              <a:t>Thứ</a:t>
            </a:r>
            <a:r>
              <a:rPr lang="en-US" sz="2800" b="1" i="0" u="none" strike="noStrike" baseline="0">
                <a:ln>
                  <a:noFill/>
                </a:ln>
                <a:solidFill>
                  <a:srgbClr val="0070C0"/>
                </a:solidFill>
                <a:latin typeface="Times New Roman" pitchFamily="18"/>
                <a:ea typeface="Times New Roman" pitchFamily="18"/>
                <a:cs typeface="Times New Roman" pitchFamily="18"/>
              </a:rPr>
              <a:t> </a:t>
            </a:r>
            <a:r>
              <a:rPr lang="en-US" sz="2800" b="1" i="0" u="none" strike="noStrike" baseline="0">
                <a:ln>
                  <a:noFill/>
                </a:ln>
                <a:solidFill>
                  <a:srgbClr val="0B14C7"/>
                </a:solidFill>
                <a:latin typeface="Times New Roman" pitchFamily="18"/>
                <a:ea typeface="Times New Roman" pitchFamily="18"/>
                <a:cs typeface="Times New Roman" pitchFamily="18"/>
              </a:rPr>
              <a:t>tư, ngày 29 tháng 11 năm 2017</a:t>
            </a:r>
          </a:p>
        </p:txBody>
      </p:sp>
      <p:sp>
        <p:nvSpPr>
          <p:cNvPr id="9" name="Rectangle 3"/>
          <p:cNvSpPr/>
          <p:nvPr/>
        </p:nvSpPr>
        <p:spPr>
          <a:xfrm>
            <a:off x="3916440" y="34596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
        <p:nvSpPr>
          <p:cNvPr id="10" name="TextBox 4"/>
          <p:cNvSpPr/>
          <p:nvPr/>
        </p:nvSpPr>
        <p:spPr>
          <a:xfrm>
            <a:off x="2552760" y="988920"/>
            <a:ext cx="403847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extBox 4"/>
          <p:cNvSpPr/>
          <p:nvPr/>
        </p:nvSpPr>
        <p:spPr>
          <a:xfrm>
            <a:off x="3352680" y="228600"/>
            <a:ext cx="2575079" cy="1191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600" b="0" i="0" u="none" strike="noStrike" baseline="0">
                <a:ln>
                  <a:noFill/>
                </a:ln>
                <a:solidFill>
                  <a:srgbClr val="FF0000"/>
                </a:solidFill>
                <a:latin typeface="Times New Roman" pitchFamily="18"/>
                <a:ea typeface="Times New Roman" pitchFamily="18"/>
                <a:cs typeface="Times New Roman" pitchFamily="18"/>
              </a:rPr>
              <a:t> rông chiêng</a:t>
            </a:r>
          </a:p>
        </p:txBody>
      </p:sp>
      <p:pic>
        <p:nvPicPr>
          <p:cNvPr id="3" name="Picture 1"/>
          <p:cNvPicPr>
            <a:picLocks noChangeAspect="1"/>
          </p:cNvPicPr>
          <p:nvPr/>
        </p:nvPicPr>
        <p:blipFill>
          <a:blip r:embed="rId3">
            <a:lum/>
            <a:alphaModFix/>
          </a:blip>
          <a:srcRect/>
          <a:stretch>
            <a:fillRect/>
          </a:stretch>
        </p:blipFill>
        <p:spPr>
          <a:xfrm>
            <a:off x="1020599" y="1295279"/>
            <a:ext cx="7239240" cy="4800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90359" y="2042999"/>
            <a:ext cx="2438280" cy="533519"/>
          </a:xfrm>
        </p:spPr>
        <p:txBody>
          <a:bodyPr wrap="square" lIns="91440" tIns="45720" rIns="91440" bIns="45720"/>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defPPr>
            <a:lvl1pPr marL="342720" marR="0" lvl="0" indent="-342720" algn="l" rtl="0" hangingPunct="0">
              <a:lnSpc>
                <a:spcPct val="100000"/>
              </a:lnSpc>
              <a:spcBef>
                <a:spcPts val="799"/>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US" sz="3200" b="0" i="0" u="none" strike="noStrike" baseline="0">
                <a:ln>
                  <a:noFill/>
                </a:ln>
                <a:solidFill>
                  <a:srgbClr val="000000"/>
                </a:solidFill>
                <a:latin typeface="Calibri" pitchFamily="34"/>
                <a:ea typeface="Arimo" pitchFamily="2"/>
                <a:cs typeface="Arimo"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US" sz="2800" b="0" i="0" u="none" strike="noStrike" baseline="0">
                <a:ln>
                  <a:noFill/>
                </a:ln>
                <a:solidFill>
                  <a:srgbClr val="000000"/>
                </a:solidFill>
                <a:latin typeface="Calibri" pitchFamily="34"/>
                <a:ea typeface="Arimo" pitchFamily="2"/>
                <a:cs typeface="Arimo"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US" sz="2400" b="0" i="0" u="none" strike="noStrike" baseline="0">
                <a:ln>
                  <a:noFill/>
                </a:ln>
                <a:solidFill>
                  <a:srgbClr val="000000"/>
                </a:solidFill>
                <a:latin typeface="Calibri" pitchFamily="34"/>
                <a:ea typeface="Arimo" pitchFamily="2"/>
                <a:cs typeface="Arimo"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US" sz="2000" b="0" i="0" u="none" strike="noStrike" baseline="0">
                <a:ln>
                  <a:noFill/>
                </a:ln>
                <a:solidFill>
                  <a:srgbClr val="000000"/>
                </a:solidFill>
                <a:latin typeface="Calibri" pitchFamily="34"/>
                <a:ea typeface="Arimo" pitchFamily="2"/>
                <a:cs typeface="Arimo"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US" sz="2000" b="0" i="0" u="none" strike="noStrike" baseline="0">
                <a:ln>
                  <a:noFill/>
                </a:ln>
                <a:solidFill>
                  <a:srgbClr val="000000"/>
                </a:solidFill>
                <a:latin typeface="Calibri" pitchFamily="34"/>
                <a:ea typeface="Arimo" pitchFamily="2"/>
                <a:cs typeface="Arimo" pitchFamily="2"/>
              </a:defRPr>
            </a:lvl9pPr>
          </a:lstStyle>
          <a:p>
            <a:pPr lvl="0">
              <a:spcBef>
                <a:spcPts val="1749"/>
              </a:spcBef>
              <a:buNone/>
            </a:pPr>
            <a:r>
              <a:rPr lang="en-US" sz="2800" b="1" u="sng">
                <a:solidFill>
                  <a:srgbClr val="9900CC"/>
                </a:solidFill>
                <a:latin typeface="Times New Roman" pitchFamily="18"/>
                <a:cs typeface="Times New Roman" pitchFamily="18"/>
              </a:rPr>
              <a:t>Luyện đọc</a:t>
            </a:r>
          </a:p>
        </p:txBody>
      </p:sp>
      <p:sp>
        <p:nvSpPr>
          <p:cNvPr id="3" name="Text Box 5"/>
          <p:cNvSpPr/>
          <p:nvPr/>
        </p:nvSpPr>
        <p:spPr>
          <a:xfrm>
            <a:off x="6324479" y="2057399"/>
            <a:ext cx="2667240"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749"/>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9900CC"/>
                </a:solidFill>
                <a:uFillTx/>
                <a:latin typeface="Times New Roman" pitchFamily="18"/>
                <a:ea typeface="Times New Roman" pitchFamily="18"/>
                <a:cs typeface="Times New Roman" pitchFamily="18"/>
              </a:rPr>
              <a:t>Tìm hiểu bài</a:t>
            </a:r>
          </a:p>
        </p:txBody>
      </p:sp>
      <p:sp>
        <p:nvSpPr>
          <p:cNvPr id="4" name="Line 8"/>
          <p:cNvSpPr/>
          <p:nvPr/>
        </p:nvSpPr>
        <p:spPr>
          <a:xfrm>
            <a:off x="3276720" y="2336760"/>
            <a:ext cx="0" cy="3276719"/>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5" name="Line 8"/>
          <p:cNvSpPr/>
          <p:nvPr/>
        </p:nvSpPr>
        <p:spPr>
          <a:xfrm>
            <a:off x="5715000" y="2409839"/>
            <a:ext cx="0" cy="3276720"/>
          </a:xfrm>
          <a:prstGeom prst="line">
            <a:avLst/>
          </a:prstGeom>
          <a:noFill/>
          <a:ln w="9360">
            <a:solidFill>
              <a:srgbClr val="000000"/>
            </a:solidFill>
            <a:prstDash val="solid"/>
            <a:miter/>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endParaRPr lang="en-US" sz="1800" b="0" i="0" u="none" strike="noStrike" baseline="0">
              <a:ln>
                <a:noFill/>
              </a:ln>
              <a:solidFill>
                <a:srgbClr val="000000"/>
              </a:solidFill>
              <a:latin typeface="Calibri" pitchFamily="34"/>
              <a:ea typeface="Arial" pitchFamily="2"/>
              <a:cs typeface="Arial" pitchFamily="2"/>
            </a:endParaRPr>
          </a:p>
        </p:txBody>
      </p:sp>
      <p:sp>
        <p:nvSpPr>
          <p:cNvPr id="6" name="TextBox 1"/>
          <p:cNvSpPr/>
          <p:nvPr/>
        </p:nvSpPr>
        <p:spPr>
          <a:xfrm>
            <a:off x="3886199" y="2057399"/>
            <a:ext cx="2057399" cy="520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2800" b="1" i="0" u="sng" strike="noStrike" baseline="0">
                <a:ln>
                  <a:noFill/>
                </a:ln>
                <a:solidFill>
                  <a:srgbClr val="990099"/>
                </a:solidFill>
                <a:uFillTx/>
                <a:latin typeface="Times New Roman" pitchFamily="18"/>
                <a:ea typeface="Arial" pitchFamily="2"/>
                <a:cs typeface="Arial" pitchFamily="2"/>
              </a:rPr>
              <a:t>Từ ngữ</a:t>
            </a:r>
          </a:p>
        </p:txBody>
      </p:sp>
      <p:sp>
        <p:nvSpPr>
          <p:cNvPr id="7" name="TextBox 16">
            <a:hlinkClick r:id="rId3" action="ppaction://hlinksldjump"/>
          </p:cNvPr>
          <p:cNvSpPr/>
          <p:nvPr/>
        </p:nvSpPr>
        <p:spPr>
          <a:xfrm>
            <a:off x="3276720" y="2581199"/>
            <a:ext cx="2590559" cy="1007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vi-VN" sz="3000" b="0" i="0" u="none" strike="noStrike" baseline="0">
                <a:ln>
                  <a:noFill/>
                </a:ln>
                <a:solidFill>
                  <a:srgbClr val="0000FF"/>
                </a:solidFill>
                <a:latin typeface="Times New Roman" pitchFamily="18"/>
                <a:ea typeface="Arial" pitchFamily="2"/>
                <a:cs typeface="Arial" pitchFamily="2"/>
              </a:rPr>
              <a:t>-</a:t>
            </a:r>
            <a:r>
              <a:rPr lang="en-US" sz="3000" b="0" i="0" u="none" strike="noStrike" baseline="0">
                <a:ln>
                  <a:noFill/>
                </a:ln>
                <a:solidFill>
                  <a:srgbClr val="0000FF"/>
                </a:solidFill>
                <a:latin typeface="Times New Roman" pitchFamily="18"/>
                <a:ea typeface="Arial" pitchFamily="2"/>
                <a:cs typeface="Arial" pitchFamily="2"/>
              </a:rPr>
              <a:t> rông chiêng</a:t>
            </a:r>
          </a:p>
        </p:txBody>
      </p:sp>
      <p:sp>
        <p:nvSpPr>
          <p:cNvPr id="8" name="TextBox 17">
            <a:hlinkClick r:id="rId4" action="ppaction://hlinksldjump"/>
          </p:cNvPr>
          <p:cNvSpPr/>
          <p:nvPr/>
        </p:nvSpPr>
        <p:spPr>
          <a:xfrm>
            <a:off x="3276720" y="3276720"/>
            <a:ext cx="2133360" cy="550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3000" b="0" i="0" u="none" strike="noStrike" baseline="0">
                <a:ln>
                  <a:noFill/>
                </a:ln>
                <a:solidFill>
                  <a:srgbClr val="0000FF"/>
                </a:solidFill>
                <a:latin typeface="Times New Roman" pitchFamily="18"/>
                <a:ea typeface="Arial" pitchFamily="2"/>
                <a:cs typeface="Arial" pitchFamily="2"/>
              </a:rPr>
              <a:t>- nông cụ</a:t>
            </a:r>
          </a:p>
        </p:txBody>
      </p:sp>
      <p:sp>
        <p:nvSpPr>
          <p:cNvPr id="9" name="Title 1"/>
          <p:cNvSpPr/>
          <p:nvPr/>
        </p:nvSpPr>
        <p:spPr>
          <a:xfrm>
            <a:off x="228600" y="66600"/>
            <a:ext cx="8915399" cy="1142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B14C7"/>
                </a:solidFill>
                <a:latin typeface="Times New Roman" pitchFamily="18"/>
                <a:ea typeface="Times New Roman" pitchFamily="18"/>
                <a:cs typeface="Times New Roman" pitchFamily="18"/>
              </a:rPr>
              <a:t>Thứ</a:t>
            </a:r>
            <a:r>
              <a:rPr lang="en-US" sz="2800" b="1" i="0" u="none" strike="noStrike" baseline="0">
                <a:ln>
                  <a:noFill/>
                </a:ln>
                <a:solidFill>
                  <a:srgbClr val="0070C0"/>
                </a:solidFill>
                <a:latin typeface="Times New Roman" pitchFamily="18"/>
                <a:ea typeface="Times New Roman" pitchFamily="18"/>
                <a:cs typeface="Times New Roman" pitchFamily="18"/>
              </a:rPr>
              <a:t> </a:t>
            </a:r>
            <a:r>
              <a:rPr lang="en-US" sz="2800" b="1" i="0" u="none" strike="noStrike" baseline="0">
                <a:ln>
                  <a:noFill/>
                </a:ln>
                <a:solidFill>
                  <a:srgbClr val="0B14C7"/>
                </a:solidFill>
                <a:latin typeface="Times New Roman" pitchFamily="18"/>
                <a:ea typeface="Times New Roman" pitchFamily="18"/>
                <a:cs typeface="Times New Roman" pitchFamily="18"/>
              </a:rPr>
              <a:t>tư, ngày 29 tháng 11 năm 2017</a:t>
            </a:r>
          </a:p>
        </p:txBody>
      </p:sp>
      <p:sp>
        <p:nvSpPr>
          <p:cNvPr id="10" name="Rectangle 3"/>
          <p:cNvSpPr/>
          <p:nvPr/>
        </p:nvSpPr>
        <p:spPr>
          <a:xfrm>
            <a:off x="3916440" y="345960"/>
            <a:ext cx="1869479" cy="581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sng" strike="noStrike" baseline="0">
                <a:ln>
                  <a:noFill/>
                </a:ln>
                <a:solidFill>
                  <a:srgbClr val="FF0000"/>
                </a:solidFill>
                <a:uFillTx/>
                <a:latin typeface="Times New Roman" pitchFamily="18"/>
                <a:ea typeface="Times New Roman" pitchFamily="18"/>
                <a:cs typeface="Times New Roman" pitchFamily="18"/>
              </a:rPr>
              <a:t>Tập</a:t>
            </a:r>
            <a:r>
              <a:rPr lang="en-US" sz="3200" b="1" i="0" u="sng" strike="noStrike" baseline="0">
                <a:ln>
                  <a:noFill/>
                </a:ln>
                <a:solidFill>
                  <a:srgbClr val="FF0000"/>
                </a:solidFill>
                <a:uFillTx/>
                <a:latin typeface="Times New Roman" pitchFamily="18"/>
                <a:ea typeface="Times New Roman" pitchFamily="18"/>
                <a:cs typeface="Times New Roman" pitchFamily="18"/>
              </a:rPr>
              <a:t> đọc</a:t>
            </a:r>
          </a:p>
        </p:txBody>
      </p:sp>
      <p:sp>
        <p:nvSpPr>
          <p:cNvPr id="11" name="TextBox 4"/>
          <p:cNvSpPr/>
          <p:nvPr/>
        </p:nvSpPr>
        <p:spPr>
          <a:xfrm>
            <a:off x="2552760" y="988920"/>
            <a:ext cx="4038479" cy="94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pPr>
            <a:r>
              <a:rPr lang="en-US" sz="2800" b="1" i="0" u="none" strike="noStrike" baseline="0">
                <a:ln>
                  <a:noFill/>
                </a:ln>
                <a:solidFill>
                  <a:srgbClr val="095709"/>
                </a:solidFill>
                <a:latin typeface="Times New Roman" pitchFamily="18"/>
                <a:ea typeface="Times New Roman" pitchFamily="18"/>
                <a:cs typeface="Times New Roman" pitchFamily="18"/>
              </a:rPr>
              <a:t>  Nhà rông ở Tây Nguyên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872</Words>
  <Application>Microsoft Office PowerPoint</Application>
  <PresentationFormat>On-screen Show (4:3)</PresentationFormat>
  <Paragraphs>85</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vt:lpstr>
      <vt:lpstr>Title1</vt:lpstr>
      <vt:lpstr>Title2</vt:lpstr>
      <vt:lpstr>Thứ tư, ngày 29 tháng 11 năm 2017</vt:lpstr>
      <vt:lpstr>PowerPoint Presentation</vt:lpstr>
      <vt:lpstr>Thứ tư, ngày 29 tháng 11 năm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tư, ngày 29 tháng 11 năm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2</cp:revision>
  <dcterms:created xsi:type="dcterms:W3CDTF">2017-11-28T17:24:29Z</dcterms:created>
  <dcterms:modified xsi:type="dcterms:W3CDTF">2017-11-29T01:26:05Z</dcterms:modified>
</cp:coreProperties>
</file>