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9" r:id="rId2"/>
    <p:sldId id="264" r:id="rId3"/>
    <p:sldId id="256" r:id="rId4"/>
    <p:sldId id="265" r:id="rId5"/>
    <p:sldId id="267" r:id="rId6"/>
    <p:sldId id="266" r:id="rId7"/>
    <p:sldId id="275" r:id="rId8"/>
    <p:sldId id="274" r:id="rId9"/>
    <p:sldId id="272" r:id="rId10"/>
    <p:sldId id="273" r:id="rId11"/>
    <p:sldId id="26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128" autoAdjust="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5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C50F8-F097-4894-8893-89309C924899}" type="datetimeFigureOut">
              <a:rPr lang="en-US" smtClean="0"/>
              <a:t>27-Sep-17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19016-A4E3-4292-94AF-37B07BE03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56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19016-A4E3-4292-94AF-37B07BE032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73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A221B-6E02-400F-A68A-221C6C807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651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AD881-C76D-4897-8DBA-9F1D3E4A7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716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FF9FC-721A-4FBD-8E39-969AA3860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653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vi-VN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21431-A04C-421E-8141-1A3AAA45C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387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DE294-EFCE-4AC7-A2C9-BF2F93D0D5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03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CB68D-6FB3-40D1-ADF9-F5F226BB71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67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8B32C-B20F-4609-9FF5-333379784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98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46BEA-BD62-406C-9DF5-30F0E6397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05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8482F-42F6-4E9E-9B9F-FADD26270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95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26D5C-AFBD-426E-85F6-8956FDC17D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886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AD726-C65F-4453-A404-DB8599329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68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70E5D-CD74-4429-B516-9FACAB925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66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118D2F5-8775-4CE3-BEB3-020FF8512E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itter-graphics.com/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png"/><Relationship Id="rId7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.vn/imgres?imgurl=http://3.bp.blogspot.com/_iGgnqfv_6n8/TFEuwCTf8zI/AAAAAAAACYk/hjCb2lD7nhw/s1600/bong+bay.jpg&amp;imgrefurl=http://idovietnam.blogspot.com/2010/07/tin-tuc-con-tu-chuan-bi-cho-nam-hoc-moi.html&amp;usg=__BdS3KjgN0dgsTLWkUpSiyR4zjzI=&amp;h=405&amp;w=360&amp;sz=23&amp;hl=vi&amp;start=1&amp;zoom=1&amp;tbnid=1L51tzCliVUZ-M:&amp;tbnh=124&amp;tbnw=110&amp;prev=/images?q=bong+bay&amp;um=1&amp;hl=vi&amp;tbs=isch:1&amp;um=1&amp;itbs=1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0" name="Picture 21" descr="Picture2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97" y="3560922"/>
            <a:ext cx="2239963" cy="259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1" descr="33720xmr97sdczd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lum bright="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288" y="-152400"/>
            <a:ext cx="10668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86497" y="838200"/>
            <a:ext cx="8599521" cy="5171420"/>
            <a:chOff x="186497" y="838200"/>
            <a:chExt cx="8599521" cy="5171420"/>
          </a:xfrm>
        </p:grpSpPr>
        <p:sp>
          <p:nvSpPr>
            <p:cNvPr id="13" name="WordArt 29" descr="Diagonal brick"/>
            <p:cNvSpPr>
              <a:spLocks noChangeArrowheads="1" noChangeShapeType="1" noTextEdit="1"/>
            </p:cNvSpPr>
            <p:nvPr/>
          </p:nvSpPr>
          <p:spPr bwMode="auto">
            <a:xfrm>
              <a:off x="186497" y="838200"/>
              <a:ext cx="8599521" cy="297180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85C2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pt-BR" sz="6600" b="1" kern="10">
                  <a:pattFill prst="diagBrick">
                    <a:fgClr>
                      <a:srgbClr val="0FD368"/>
                    </a:fgClr>
                    <a:bgClr>
                      <a:srgbClr val="FF8200"/>
                    </a:bgClr>
                  </a:pattFill>
                  <a:latin typeface="Times New Roman"/>
                  <a:cs typeface="Times New Roman"/>
                </a:rPr>
                <a:t>CHÀO CÁC </a:t>
              </a:r>
              <a:r>
                <a:rPr lang="pt-BR" sz="6600" b="1" kern="10" smtClean="0">
                  <a:pattFill prst="diagBrick">
                    <a:fgClr>
                      <a:srgbClr val="0FD368"/>
                    </a:fgClr>
                    <a:bgClr>
                      <a:srgbClr val="FF8200"/>
                    </a:bgClr>
                  </a:pattFill>
                  <a:latin typeface="Times New Roman"/>
                  <a:cs typeface="Times New Roman"/>
                </a:rPr>
                <a:t>THẦY CÔ VỀ DỰ GIỜ THĂM LỚP </a:t>
              </a:r>
              <a:endParaRPr lang="en-US" sz="6600" b="1" kern="10" dirty="0">
                <a:pattFill prst="diagBrick">
                  <a:fgClr>
                    <a:srgbClr val="0FD368"/>
                  </a:fgClr>
                  <a:bgClr>
                    <a:srgbClr val="FF8200"/>
                  </a:bgClr>
                </a:pattFill>
                <a:latin typeface="Times New Roman"/>
                <a:cs typeface="Times New Roman"/>
              </a:endParaRPr>
            </a:p>
          </p:txBody>
        </p:sp>
        <p:sp>
          <p:nvSpPr>
            <p:cNvPr id="16" name="Text Box 30"/>
            <p:cNvSpPr txBox="1">
              <a:spLocks noChangeArrowheads="1"/>
            </p:cNvSpPr>
            <p:nvPr/>
          </p:nvSpPr>
          <p:spPr bwMode="auto">
            <a:xfrm>
              <a:off x="1447800" y="2074066"/>
              <a:ext cx="2628900" cy="10156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6000" b="1" dirty="0" err="1">
                  <a:latin typeface="Times New Roman" pitchFamily="18" charset="0"/>
                </a:rPr>
                <a:t>Môn</a:t>
              </a:r>
              <a:r>
                <a:rPr lang="en-US" sz="6000" b="1">
                  <a:latin typeface="Times New Roman" pitchFamily="18" charset="0"/>
                </a:rPr>
                <a:t>:</a:t>
              </a:r>
            </a:p>
          </p:txBody>
        </p:sp>
        <p:sp>
          <p:nvSpPr>
            <p:cNvPr id="17" name="WordArt 37" descr="Wide downward diagonal"/>
            <p:cNvSpPr>
              <a:spLocks noChangeArrowheads="1" noChangeShapeType="1" noTextEdit="1"/>
            </p:cNvSpPr>
            <p:nvPr/>
          </p:nvSpPr>
          <p:spPr bwMode="auto">
            <a:xfrm>
              <a:off x="3886200" y="1981200"/>
              <a:ext cx="3738562" cy="2217058"/>
            </a:xfrm>
            <a:prstGeom prst="rect">
              <a:avLst/>
            </a:prstGeom>
            <a:noFill/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 dirty="0" err="1" smtClean="0">
                  <a:ln w="19050">
                    <a:solidFill>
                      <a:schemeClr val="bg2">
                        <a:lumMod val="50000"/>
                      </a:schemeClr>
                    </a:solidFill>
                    <a:round/>
                    <a:headEnd/>
                    <a:tailEnd/>
                  </a:ln>
                  <a:solidFill>
                    <a:srgbClr val="7030A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/>
                  <a:cs typeface="Times New Roman"/>
                </a:rPr>
                <a:t>Chính</a:t>
              </a:r>
              <a:r>
                <a:rPr lang="en-US" sz="3600" b="1" kern="10" dirty="0" smtClean="0">
                  <a:ln w="19050">
                    <a:solidFill>
                      <a:schemeClr val="bg2">
                        <a:lumMod val="50000"/>
                      </a:schemeClr>
                    </a:solidFill>
                    <a:round/>
                    <a:headEnd/>
                    <a:tailEnd/>
                  </a:ln>
                  <a:solidFill>
                    <a:srgbClr val="7030A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/>
                  <a:cs typeface="Times New Roman"/>
                </a:rPr>
                <a:t> </a:t>
              </a:r>
              <a:r>
                <a:rPr lang="en-US" sz="3600" b="1" kern="10" dirty="0" err="1" smtClean="0">
                  <a:ln w="19050">
                    <a:solidFill>
                      <a:schemeClr val="bg2">
                        <a:lumMod val="50000"/>
                      </a:schemeClr>
                    </a:solidFill>
                    <a:round/>
                    <a:headEnd/>
                    <a:tailEnd/>
                  </a:ln>
                  <a:solidFill>
                    <a:srgbClr val="7030A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/>
                  <a:cs typeface="Times New Roman"/>
                </a:rPr>
                <a:t>tả</a:t>
              </a:r>
              <a:endParaRPr lang="en-US" sz="3600" b="1" kern="10" dirty="0" smtClean="0">
                <a:ln w="19050">
                  <a:solidFill>
                    <a:schemeClr val="bg2">
                      <a:lumMod val="50000"/>
                    </a:schemeClr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endParaRPr>
            </a:p>
            <a:p>
              <a:pPr algn="ctr"/>
              <a:r>
                <a:rPr lang="vi-VN" sz="2400" b="1" kern="10" dirty="0" smtClean="0">
                  <a:ln w="19050">
                    <a:solidFill>
                      <a:schemeClr val="bg2">
                        <a:lumMod val="50000"/>
                      </a:schemeClr>
                    </a:solidFill>
                    <a:round/>
                    <a:headEnd/>
                    <a:tailEnd/>
                  </a:ln>
                  <a:solidFill>
                    <a:srgbClr val="7030A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/>
                  <a:cs typeface="Times New Roman"/>
                </a:rPr>
                <a:t> </a:t>
              </a:r>
              <a:r>
                <a:rPr lang="vi-VN" sz="2400" b="1" kern="10" dirty="0">
                  <a:ln w="19050">
                    <a:solidFill>
                      <a:schemeClr val="bg2">
                        <a:lumMod val="50000"/>
                      </a:schemeClr>
                    </a:solidFill>
                    <a:round/>
                    <a:headEnd/>
                    <a:tailEnd/>
                  </a:ln>
                  <a:solidFill>
                    <a:srgbClr val="7030A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/>
                  <a:cs typeface="Times New Roman"/>
                </a:rPr>
                <a:t>Lớp </a:t>
              </a:r>
              <a:r>
                <a:rPr lang="en-US" sz="2400" b="1" kern="10" dirty="0" smtClean="0">
                  <a:ln w="19050">
                    <a:solidFill>
                      <a:schemeClr val="bg2">
                        <a:lumMod val="50000"/>
                      </a:schemeClr>
                    </a:solidFill>
                    <a:round/>
                    <a:headEnd/>
                    <a:tailEnd/>
                  </a:ln>
                  <a:solidFill>
                    <a:srgbClr val="7030A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/>
                  <a:cs typeface="Times New Roman"/>
                </a:rPr>
                <a:t>2/2</a:t>
              </a:r>
              <a:endParaRPr lang="en-US" sz="2400" b="1" kern="10" dirty="0">
                <a:ln w="19050">
                  <a:solidFill>
                    <a:schemeClr val="bg2">
                      <a:lumMod val="50000"/>
                    </a:schemeClr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505200" y="5486400"/>
              <a:ext cx="5029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 err="1" smtClean="0">
                  <a:latin typeface="Times New Roman" pitchFamily="18" charset="0"/>
                  <a:cs typeface="Times New Roman" pitchFamily="18" charset="0"/>
                </a:rPr>
                <a:t>Người</a:t>
              </a:r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i="1" dirty="0" err="1" smtClean="0">
                  <a:latin typeface="Times New Roman" pitchFamily="18" charset="0"/>
                  <a:cs typeface="Times New Roman" pitchFamily="18" charset="0"/>
                </a:rPr>
                <a:t>dạy</a:t>
              </a:r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en-US" sz="2800" b="1" i="1" dirty="0" err="1" smtClean="0">
                  <a:latin typeface="Times New Roman" pitchFamily="18" charset="0"/>
                  <a:cs typeface="Times New Roman" pitchFamily="18" charset="0"/>
                </a:rPr>
                <a:t>Nguyễn</a:t>
              </a:r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i="1" dirty="0" err="1" smtClean="0">
                  <a:latin typeface="Times New Roman" pitchFamily="18" charset="0"/>
                  <a:cs typeface="Times New Roman" pitchFamily="18" charset="0"/>
                </a:rPr>
                <a:t>Thi</a:t>
              </a:r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̣ </a:t>
              </a:r>
              <a:r>
                <a:rPr lang="en-US" sz="2800" b="1" i="1" dirty="0" err="1" smtClean="0">
                  <a:latin typeface="Times New Roman" pitchFamily="18" charset="0"/>
                  <a:cs typeface="Times New Roman" pitchFamily="18" charset="0"/>
                </a:rPr>
                <a:t>Lê</a:t>
              </a:r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̣ Thu</a:t>
              </a:r>
              <a:endParaRPr lang="en-US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829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824"/>
            <a:ext cx="9231314" cy="6914575"/>
          </a:xfrm>
          <a:prstGeom prst="rect">
            <a:avLst/>
          </a:prstGeom>
        </p:spPr>
      </p:pic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609600" y="381000"/>
            <a:ext cx="8839200" cy="1241425"/>
          </a:xfrm>
          <a:prstGeom prst="rect">
            <a:avLst/>
          </a:prstGeom>
          <a:noFill/>
          <a:ln/>
        </p:spPr>
        <p:txBody>
          <a:bodyPr/>
          <a:lstStyle/>
          <a:p>
            <a:pPr>
              <a:defRPr/>
            </a:pPr>
            <a:r>
              <a:rPr lang="en-US" sz="3200" b="1" ker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</a:t>
            </a:r>
            <a:r>
              <a:rPr lang="en-US" sz="3200" b="1" kern="0" err="1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Thứ</a:t>
            </a:r>
            <a:r>
              <a:rPr lang="en-US" sz="3200" b="1" ker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kern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sáu ngày </a:t>
            </a:r>
            <a:r>
              <a:rPr lang="en-US" sz="3200" b="1" ker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7</a:t>
            </a:r>
            <a:r>
              <a:rPr lang="en-US" sz="3200" b="1" kern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kern="0" err="1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tháng</a:t>
            </a:r>
            <a:r>
              <a:rPr lang="en-US" sz="3200" b="1" ker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kern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10 </a:t>
            </a:r>
            <a:r>
              <a:rPr lang="en-US" sz="3200" b="1" kern="0" err="1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lang="en-US" sz="3200" b="1" ker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kern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2016</a:t>
            </a:r>
            <a:r>
              <a:rPr lang="en-US" sz="3200" b="1" ker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3200" b="1" ker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3200" b="1" ker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          </a:t>
            </a:r>
            <a:r>
              <a:rPr lang="en-US" sz="3200" b="1" kern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en-US" sz="3200" b="1" kern="0" err="1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Chính</a:t>
            </a:r>
            <a:r>
              <a:rPr lang="en-US" sz="3200" b="1" kern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kern="0" err="1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tả</a:t>
            </a:r>
            <a:endParaRPr lang="en-US" sz="3200" b="1" ker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672557" y="1313319"/>
            <a:ext cx="388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Ngôi trường mới</a:t>
            </a:r>
          </a:p>
        </p:txBody>
      </p:sp>
    </p:spTree>
    <p:extLst>
      <p:ext uri="{BB962C8B-B14F-4D97-AF65-F5344CB8AC3E}">
        <p14:creationId xmlns:p14="http://schemas.microsoft.com/office/powerpoint/2010/main" val="349216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01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Box 7"/>
          <p:cNvSpPr txBox="1">
            <a:spLocks noChangeArrowheads="1"/>
          </p:cNvSpPr>
          <p:nvPr/>
        </p:nvSpPr>
        <p:spPr bwMode="auto">
          <a:xfrm>
            <a:off x="2514600" y="2667000"/>
            <a:ext cx="4572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000" b="1">
                <a:solidFill>
                  <a:srgbClr val="7030A0"/>
                </a:solidFill>
              </a:rPr>
              <a:t>Xem trước bài : </a:t>
            </a:r>
            <a:r>
              <a:rPr lang="en-US" sz="4000" b="1" i="1">
                <a:solidFill>
                  <a:srgbClr val="FF0000"/>
                </a:solidFill>
              </a:rPr>
              <a:t>Người thầy cũ. </a:t>
            </a:r>
            <a:endParaRPr lang="vi-VN" sz="4000" b="1" i="1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19" y="1066800"/>
            <a:ext cx="7640782" cy="441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744255" y="381000"/>
            <a:ext cx="8839200" cy="1241425"/>
          </a:xfrm>
          <a:prstGeom prst="rect">
            <a:avLst/>
          </a:prstGeom>
          <a:noFill/>
          <a:ln/>
        </p:spPr>
        <p:txBody>
          <a:bodyPr/>
          <a:lstStyle/>
          <a:p>
            <a:pPr>
              <a:defRPr/>
            </a:pPr>
            <a:r>
              <a:rPr lang="en-US" sz="3200" b="1" kern="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</a:t>
            </a:r>
            <a:r>
              <a:rPr lang="en-US" sz="3200" kern="0" dirty="0" err="1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Thứ</a:t>
            </a:r>
            <a:r>
              <a:rPr lang="en-US" sz="3200" kern="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lang="en-US" sz="3200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3200" kern="0" dirty="0" err="1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ngày</a:t>
            </a:r>
            <a:r>
              <a:rPr lang="en-US" sz="3200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28 </a:t>
            </a:r>
            <a:r>
              <a:rPr lang="en-US" sz="3200" kern="0" dirty="0" err="1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tháng</a:t>
            </a:r>
            <a:r>
              <a:rPr lang="en-US" sz="3200" kern="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9</a:t>
            </a:r>
            <a:r>
              <a:rPr lang="en-US" sz="3200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kern="0" dirty="0" err="1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lang="en-US" sz="3200" kern="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2017</a:t>
            </a:r>
            <a:r>
              <a:rPr lang="en-US" sz="3200" kern="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3200" kern="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3200" kern="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   </a:t>
            </a:r>
            <a:r>
              <a:rPr lang="en-US" sz="3200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</a:t>
            </a:r>
            <a:r>
              <a:rPr lang="en-US" sz="3200" u="sng" kern="0" dirty="0" err="1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Chính</a:t>
            </a:r>
            <a:r>
              <a:rPr lang="en-US" sz="3200" u="sng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u="sng" kern="0" dirty="0" err="1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tả</a:t>
            </a:r>
            <a:endParaRPr lang="en-US" sz="3200" u="sng" kern="0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051833"/>
            <a:ext cx="8686800" cy="4419600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mái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rung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ấm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vang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vang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lạ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5128" name="Text Box 15"/>
          <p:cNvSpPr txBox="1">
            <a:spLocks noChangeArrowheads="1"/>
          </p:cNvSpPr>
          <p:nvPr/>
        </p:nvSpPr>
        <p:spPr bwMode="auto">
          <a:xfrm>
            <a:off x="5105400" y="5867400"/>
            <a:ext cx="2438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744255" y="228600"/>
            <a:ext cx="8839200" cy="1676400"/>
          </a:xfrm>
          <a:prstGeom prst="rect">
            <a:avLst/>
          </a:prstGeom>
          <a:noFill/>
          <a:ln/>
        </p:spPr>
        <p:txBody>
          <a:bodyPr/>
          <a:lstStyle/>
          <a:p>
            <a:pPr>
              <a:defRPr/>
            </a:pPr>
            <a:r>
              <a:rPr lang="en-US" sz="3200" b="1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</a:t>
            </a:r>
            <a:r>
              <a:rPr lang="en-US" sz="3200" kern="0" dirty="0" err="1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Thứ</a:t>
            </a:r>
            <a:r>
              <a:rPr lang="en-US" sz="3200" kern="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lang="en-US" sz="3200" kern="0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3200" kern="0" dirty="0" err="1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ngày</a:t>
            </a:r>
            <a:r>
              <a:rPr lang="en-US" sz="3200" kern="0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28 </a:t>
            </a:r>
            <a:r>
              <a:rPr lang="en-US" sz="3200" kern="0" dirty="0" err="1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tháng</a:t>
            </a:r>
            <a:r>
              <a:rPr lang="en-US" sz="3200" kern="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9</a:t>
            </a:r>
            <a:r>
              <a:rPr lang="en-US" sz="3200" kern="0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kern="0" dirty="0" err="1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lang="en-US" sz="3200" kern="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kern="0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2017</a:t>
            </a:r>
            <a:r>
              <a:rPr lang="en-US" sz="3200" kern="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3200" kern="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3200" kern="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   </a:t>
            </a:r>
            <a:r>
              <a:rPr lang="en-US" sz="3200" kern="0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u="sng" kern="0" dirty="0" err="1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Chính</a:t>
            </a:r>
            <a:r>
              <a:rPr lang="en-US" sz="3200" u="sng" kern="0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u="sng" kern="0" dirty="0" err="1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tả</a:t>
            </a:r>
            <a:r>
              <a:rPr lang="en-US" sz="3200" u="sng" kern="0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(</a:t>
            </a:r>
            <a:r>
              <a:rPr lang="en-US" sz="3200" u="sng" kern="0" dirty="0" err="1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Nghe</a:t>
            </a:r>
            <a:r>
              <a:rPr lang="en-US" sz="3200" u="sng" kern="0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lang="en-US" sz="3200" u="sng" kern="0" dirty="0" err="1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viết</a:t>
            </a:r>
            <a:r>
              <a:rPr lang="en-US" sz="3200" u="sng" kern="0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</a:p>
          <a:p>
            <a:pPr>
              <a:defRPr/>
            </a:pPr>
            <a:r>
              <a:rPr lang="en-US" sz="3200" b="1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      </a:t>
            </a:r>
            <a:r>
              <a:rPr lang="en-US" sz="3200" b="1" kern="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Ngôi</a:t>
            </a:r>
            <a:r>
              <a:rPr lang="en-US" sz="3200" b="1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kern="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trường</a:t>
            </a:r>
            <a:r>
              <a:rPr lang="en-US" sz="3200" b="1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kern="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mới</a:t>
            </a:r>
            <a:endParaRPr lang="en-US" sz="3200" b="1" kern="0" dirty="0" smtClean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defRPr/>
            </a:pPr>
            <a:endParaRPr lang="en-US" sz="3200" u="sng" kern="0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-24009" y="1828800"/>
            <a:ext cx="9015609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20000"/>
              </a:spcBef>
              <a:defRPr/>
            </a:pP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3200" kern="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latin typeface="Times New Roman" pitchFamily="18" charset="0"/>
                <a:cs typeface="Times New Roman" pitchFamily="18" charset="0"/>
              </a:rPr>
              <a:t>mái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200" kern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kern="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 rung </a:t>
            </a:r>
            <a:r>
              <a:rPr lang="en-US" sz="3200" kern="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kern="0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3200" kern="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latin typeface="Times New Roman" pitchFamily="18" charset="0"/>
                <a:cs typeface="Times New Roman" pitchFamily="18" charset="0"/>
              </a:rPr>
              <a:t>ấm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kern="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latin typeface="Times New Roman" pitchFamily="18" charset="0"/>
                <a:cs typeface="Times New Roman" pitchFamily="18" charset="0"/>
              </a:rPr>
              <a:t>vang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latin typeface="Times New Roman" pitchFamily="18" charset="0"/>
                <a:cs typeface="Times New Roman" pitchFamily="18" charset="0"/>
              </a:rPr>
              <a:t>vang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latin typeface="Times New Roman" pitchFamily="18" charset="0"/>
                <a:cs typeface="Times New Roman" pitchFamily="18" charset="0"/>
              </a:rPr>
              <a:t>lạ</a:t>
            </a:r>
            <a:r>
              <a:rPr lang="en-US" sz="3200" kern="0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3200" kern="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kern="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kern="0" dirty="0" err="1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kern="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en-US" sz="32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5821" y="4306639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 mái trường bạn học sinh cảm thấy có gì mới?</a:t>
            </a:r>
            <a:endParaRPr lang="en-US" sz="32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5602" y="5257800"/>
            <a:ext cx="87429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n-US" sz="28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 trống rung động kéo dài, tiếng cô giáo giảng bài ấm áp, tiếng đọc bài của mình vang vang . Nhìn ai cũng thân thương mọi vật trở nên  đáng yêu hơn.</a:t>
            </a:r>
            <a:endParaRPr lang="en-US" sz="28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455286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821" y="5137635"/>
            <a:ext cx="84702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(,),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than (!),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(.)</a:t>
            </a:r>
            <a:endParaRPr lang="en-US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>
          <a:xfrm>
            <a:off x="744255" y="228600"/>
            <a:ext cx="8839200" cy="1676400"/>
          </a:xfrm>
          <a:prstGeom prst="rect">
            <a:avLst/>
          </a:prstGeom>
          <a:noFill/>
          <a:ln/>
        </p:spPr>
        <p:txBody>
          <a:bodyPr/>
          <a:lstStyle/>
          <a:p>
            <a:pPr>
              <a:defRPr/>
            </a:pPr>
            <a:r>
              <a:rPr lang="en-US" sz="3200" b="1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</a:t>
            </a:r>
            <a:r>
              <a:rPr lang="en-US" sz="3200" kern="0" dirty="0" err="1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Thứ</a:t>
            </a:r>
            <a:r>
              <a:rPr lang="en-US" sz="3200" kern="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lang="en-US" sz="3200" kern="0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3200" kern="0" dirty="0" err="1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ngày</a:t>
            </a:r>
            <a:r>
              <a:rPr lang="en-US" sz="3200" kern="0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28 </a:t>
            </a:r>
            <a:r>
              <a:rPr lang="en-US" sz="3200" kern="0" dirty="0" err="1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tháng</a:t>
            </a:r>
            <a:r>
              <a:rPr lang="en-US" sz="3200" kern="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9</a:t>
            </a:r>
            <a:r>
              <a:rPr lang="en-US" sz="3200" kern="0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kern="0" dirty="0" err="1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lang="en-US" sz="3200" kern="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kern="0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2017</a:t>
            </a:r>
            <a:r>
              <a:rPr lang="en-US" sz="3200" kern="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3200" kern="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3200" kern="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   </a:t>
            </a:r>
            <a:r>
              <a:rPr lang="en-US" sz="3200" kern="0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en-US" sz="3200" u="sng" kern="0" dirty="0" err="1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Chính</a:t>
            </a:r>
            <a:r>
              <a:rPr lang="en-US" sz="3200" u="sng" kern="0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u="sng" kern="0" dirty="0" err="1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tả</a:t>
            </a:r>
            <a:r>
              <a:rPr lang="en-US" sz="3200" u="sng" kern="0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(</a:t>
            </a:r>
            <a:r>
              <a:rPr lang="en-US" sz="3200" u="sng" kern="0" dirty="0" err="1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Nghe</a:t>
            </a:r>
            <a:r>
              <a:rPr lang="en-US" sz="3200" u="sng" kern="0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lang="en-US" sz="3200" u="sng" kern="0" dirty="0" err="1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viết</a:t>
            </a:r>
            <a:r>
              <a:rPr lang="en-US" sz="3200" u="sng" kern="0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 </a:t>
            </a:r>
          </a:p>
          <a:p>
            <a:pPr>
              <a:defRPr/>
            </a:pPr>
            <a:r>
              <a:rPr lang="en-US" sz="3200" b="1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      </a:t>
            </a:r>
            <a:r>
              <a:rPr lang="en-US" sz="3200" b="1" kern="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Ngôi</a:t>
            </a:r>
            <a:r>
              <a:rPr lang="en-US" sz="3200" b="1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kern="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trường</a:t>
            </a:r>
            <a:r>
              <a:rPr lang="en-US" sz="3200" b="1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kern="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mới</a:t>
            </a:r>
            <a:endParaRPr lang="en-US" sz="3200" b="1" kern="0" dirty="0" smtClean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3" grpId="1"/>
      <p:bldP spid="3" grpId="0"/>
      <p:bldP spid="3" grpId="1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744255" y="228600"/>
            <a:ext cx="8839200" cy="1676400"/>
          </a:xfrm>
          <a:prstGeom prst="rect">
            <a:avLst/>
          </a:prstGeom>
          <a:noFill/>
          <a:ln/>
        </p:spPr>
        <p:txBody>
          <a:bodyPr/>
          <a:lstStyle/>
          <a:p>
            <a:pPr>
              <a:defRPr/>
            </a:pPr>
            <a:r>
              <a:rPr lang="en-US" sz="3200" b="1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</a:t>
            </a:r>
            <a:r>
              <a:rPr lang="en-US" sz="3200" kern="0" dirty="0" err="1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Thứ</a:t>
            </a:r>
            <a:r>
              <a:rPr lang="en-US" sz="3200" kern="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lang="en-US" sz="3200" kern="0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3200" kern="0" dirty="0" err="1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ngày</a:t>
            </a:r>
            <a:r>
              <a:rPr lang="en-US" sz="3200" kern="0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28 </a:t>
            </a:r>
            <a:r>
              <a:rPr lang="en-US" sz="3200" kern="0" dirty="0" err="1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tháng</a:t>
            </a:r>
            <a:r>
              <a:rPr lang="en-US" sz="3200" kern="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9</a:t>
            </a:r>
            <a:r>
              <a:rPr lang="en-US" sz="3200" kern="0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kern="0" dirty="0" err="1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lang="en-US" sz="3200" kern="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kern="0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2017</a:t>
            </a:r>
            <a:r>
              <a:rPr lang="en-US" sz="3200" kern="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3200" kern="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3200" kern="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  </a:t>
            </a:r>
            <a:r>
              <a:rPr lang="en-US" sz="3200" kern="0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en-US" sz="3200" u="sng" kern="0" dirty="0" err="1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Chính</a:t>
            </a:r>
            <a:r>
              <a:rPr lang="en-US" sz="3200" u="sng" kern="0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u="sng" kern="0" dirty="0" err="1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tả</a:t>
            </a:r>
            <a:r>
              <a:rPr lang="en-US" sz="3200" u="sng" kern="0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(</a:t>
            </a:r>
            <a:r>
              <a:rPr lang="en-US" sz="3200" u="sng" kern="0" dirty="0" err="1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Nghe</a:t>
            </a:r>
            <a:r>
              <a:rPr lang="en-US" sz="3200" u="sng" kern="0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lang="en-US" sz="3200" u="sng" kern="0" dirty="0" err="1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viết</a:t>
            </a:r>
            <a:r>
              <a:rPr lang="en-US" sz="3200" u="sng" kern="0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</a:p>
          <a:p>
            <a:pPr>
              <a:defRPr/>
            </a:pPr>
            <a:r>
              <a:rPr lang="en-US" sz="3200" b="1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      </a:t>
            </a:r>
            <a:r>
              <a:rPr lang="en-US" sz="3200" b="1" kern="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Ngôi</a:t>
            </a:r>
            <a:r>
              <a:rPr lang="en-US" sz="3200" b="1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kern="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trường</a:t>
            </a:r>
            <a:r>
              <a:rPr lang="en-US" sz="3200" b="1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kern="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mới</a:t>
            </a:r>
            <a:endParaRPr lang="en-US" sz="3200" b="1" kern="0" dirty="0" smtClean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/>
        </p:nvSpPr>
        <p:spPr bwMode="auto">
          <a:xfrm>
            <a:off x="685800" y="2179635"/>
            <a:ext cx="1713978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kho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́</a:t>
            </a:r>
            <a:endParaRPr lang="en-US" sz="33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914400" y="2438400"/>
            <a:ext cx="7924800" cy="3276600"/>
          </a:xfrm>
          <a:prstGeom prst="rect">
            <a:avLst/>
          </a:prstGeom>
        </p:spPr>
        <p:txBody>
          <a:bodyPr/>
          <a:lstStyle/>
          <a:p>
            <a:pPr marL="342900" indent="-342900" algn="just">
              <a:spcBef>
                <a:spcPct val="20000"/>
              </a:spcBef>
              <a:defRPr/>
            </a:pPr>
            <a:r>
              <a:rPr lang="en-US" sz="3600" kern="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600" kern="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 err="1">
                <a:latin typeface="Times New Roman" pitchFamily="18" charset="0"/>
                <a:cs typeface="Times New Roman" pitchFamily="18" charset="0"/>
              </a:rPr>
              <a:t>mái</a:t>
            </a:r>
            <a:r>
              <a:rPr lang="en-US" sz="36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600" kern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kern="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600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6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 err="1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3600" kern="0" dirty="0">
                <a:latin typeface="Times New Roman" pitchFamily="18" charset="0"/>
                <a:cs typeface="Times New Roman" pitchFamily="18" charset="0"/>
              </a:rPr>
              <a:t> rung </a:t>
            </a:r>
            <a:r>
              <a:rPr lang="en-US" sz="3600" kern="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 err="1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36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600" kern="0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3600" kern="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6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6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6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 err="1"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sz="36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6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 err="1">
                <a:latin typeface="Times New Roman" pitchFamily="18" charset="0"/>
                <a:cs typeface="Times New Roman" pitchFamily="18" charset="0"/>
              </a:rPr>
              <a:t>ấm</a:t>
            </a:r>
            <a:r>
              <a:rPr lang="en-US" sz="36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3600" kern="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kern="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6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6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 err="1">
                <a:latin typeface="Times New Roman" pitchFamily="18" charset="0"/>
                <a:cs typeface="Times New Roman" pitchFamily="18" charset="0"/>
              </a:rPr>
              <a:t>vang</a:t>
            </a:r>
            <a:r>
              <a:rPr lang="en-US" sz="36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 err="1">
                <a:latin typeface="Times New Roman" pitchFamily="18" charset="0"/>
                <a:cs typeface="Times New Roman" pitchFamily="18" charset="0"/>
              </a:rPr>
              <a:t>vang</a:t>
            </a:r>
            <a:r>
              <a:rPr lang="en-US" sz="36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 err="1" smtClean="0">
                <a:latin typeface="Times New Roman" pitchFamily="18" charset="0"/>
                <a:cs typeface="Times New Roman" pitchFamily="18" charset="0"/>
              </a:rPr>
              <a:t>lạ</a:t>
            </a:r>
            <a:r>
              <a:rPr lang="en-US" sz="3600" kern="0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3600" kern="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 err="1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6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 err="1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36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6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6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6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600" kern="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kern="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6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 err="1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6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 err="1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36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 err="1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3600" kern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kern="0" dirty="0" err="1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6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6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 err="1"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36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6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6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6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6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kern="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en-US" sz="3600" kern="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066800" y="2438400"/>
            <a:ext cx="0" cy="4013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4"/>
          <p:cNvSpPr txBox="1">
            <a:spLocks noChangeArrowheads="1"/>
          </p:cNvSpPr>
          <p:nvPr/>
        </p:nvSpPr>
        <p:spPr bwMode="auto">
          <a:xfrm>
            <a:off x="914400" y="113975"/>
            <a:ext cx="7620000" cy="124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28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2017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(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viết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 eaLnBrk="1" hangingPunct="1"/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781300" y="1034725"/>
            <a:ext cx="388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744255" y="228600"/>
            <a:ext cx="8839200" cy="1676400"/>
          </a:xfrm>
          <a:prstGeom prst="rect">
            <a:avLst/>
          </a:prstGeom>
          <a:noFill/>
          <a:ln/>
        </p:spPr>
        <p:txBody>
          <a:bodyPr/>
          <a:lstStyle/>
          <a:p>
            <a:pPr>
              <a:defRPr/>
            </a:pPr>
            <a:r>
              <a:rPr lang="en-US" sz="3200" b="1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</a:t>
            </a:r>
            <a:r>
              <a:rPr lang="en-US" sz="3200" kern="0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Thứ</a:t>
            </a:r>
            <a:r>
              <a:rPr lang="en-US" sz="32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lang="en-US" sz="32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3200" kern="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ngày</a:t>
            </a:r>
            <a:r>
              <a:rPr lang="en-US" sz="32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28 </a:t>
            </a:r>
            <a:r>
              <a:rPr lang="en-US" sz="3200" kern="0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tháng</a:t>
            </a:r>
            <a:r>
              <a:rPr lang="en-US" sz="32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9</a:t>
            </a:r>
            <a:r>
              <a:rPr lang="en-US" sz="32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lang="en-US" sz="32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2017</a:t>
            </a:r>
            <a:r>
              <a:rPr lang="en-US" sz="32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32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32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  </a:t>
            </a:r>
            <a:r>
              <a:rPr lang="en-US" sz="32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en-US" sz="3200" u="sng" kern="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Chính</a:t>
            </a:r>
            <a:r>
              <a:rPr lang="en-US" sz="3200" u="sng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u="sng" kern="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tả</a:t>
            </a:r>
            <a:r>
              <a:rPr lang="en-US" sz="3200" u="sng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(</a:t>
            </a:r>
            <a:r>
              <a:rPr lang="en-US" sz="3200" u="sng" kern="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Nghe</a:t>
            </a:r>
            <a:r>
              <a:rPr lang="en-US" sz="3200" u="sng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lang="en-US" sz="3200" u="sng" kern="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viết</a:t>
            </a:r>
            <a:r>
              <a:rPr lang="en-US" sz="3200" u="sng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</a:p>
          <a:p>
            <a:pPr>
              <a:defRPr/>
            </a:pPr>
            <a:r>
              <a:rPr lang="en-US" sz="3200" b="1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      </a:t>
            </a:r>
            <a:r>
              <a:rPr lang="en-US" sz="3200" b="1" kern="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Ngôi</a:t>
            </a:r>
            <a:r>
              <a:rPr lang="en-US" sz="3200" b="1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kern="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trường</a:t>
            </a:r>
            <a:r>
              <a:rPr lang="en-US" sz="3200" b="1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kern="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mới</a:t>
            </a:r>
            <a:endParaRPr lang="en-US" sz="3200" b="1" kern="0" dirty="0" smtClean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173733" y="2133600"/>
            <a:ext cx="9144000" cy="124936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ay</a:t>
            </a:r>
          </a:p>
        </p:txBody>
      </p:sp>
    </p:spTree>
    <p:extLst>
      <p:ext uri="{BB962C8B-B14F-4D97-AF65-F5344CB8AC3E}">
        <p14:creationId xmlns:p14="http://schemas.microsoft.com/office/powerpoint/2010/main" val="65400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39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352800"/>
            <a:ext cx="28194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441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0"/>
            <a:ext cx="32004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442" name="Picture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32004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443" name="Picture 2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429000"/>
            <a:ext cx="32004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444" name="Picture 28" descr="bong%2Bbay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76200"/>
            <a:ext cx="27432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46" name="Text Box 30"/>
          <p:cNvSpPr txBox="1">
            <a:spLocks noChangeArrowheads="1"/>
          </p:cNvSpPr>
          <p:nvPr/>
        </p:nvSpPr>
        <p:spPr bwMode="auto">
          <a:xfrm>
            <a:off x="6553200" y="6189663"/>
            <a:ext cx="2438400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300" b="0" dirty="0" err="1">
                <a:solidFill>
                  <a:srgbClr val="0000FF"/>
                </a:solidFill>
                <a:latin typeface=".VnTime" pitchFamily="34" charset="0"/>
              </a:rPr>
              <a:t>nh</a:t>
            </a:r>
            <a:r>
              <a:rPr lang="en-US" sz="3300" b="0" dirty="0" err="1">
                <a:solidFill>
                  <a:srgbClr val="FF0000"/>
                </a:solidFill>
                <a:latin typeface=".VnTime" pitchFamily="34" charset="0"/>
              </a:rPr>
              <a:t>¶y</a:t>
            </a:r>
            <a:r>
              <a:rPr lang="en-US" sz="3300" b="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300" b="0" dirty="0" err="1">
                <a:solidFill>
                  <a:srgbClr val="0000FF"/>
                </a:solidFill>
                <a:latin typeface=".VnTime" pitchFamily="34" charset="0"/>
              </a:rPr>
              <a:t>d©y</a:t>
            </a:r>
            <a:endParaRPr lang="en-US" sz="3300" b="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0447" name="Text Box 31"/>
          <p:cNvSpPr txBox="1">
            <a:spLocks noChangeArrowheads="1"/>
          </p:cNvSpPr>
          <p:nvPr/>
        </p:nvSpPr>
        <p:spPr bwMode="auto">
          <a:xfrm>
            <a:off x="228600" y="2969495"/>
            <a:ext cx="23622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000" b="0" dirty="0">
                <a:solidFill>
                  <a:srgbClr val="0000FF"/>
                </a:solidFill>
                <a:latin typeface=".VnTime" pitchFamily="34" charset="0"/>
              </a:rPr>
              <a:t>gµ </a:t>
            </a:r>
            <a:r>
              <a:rPr lang="en-US" sz="3000" b="0" dirty="0" err="1">
                <a:solidFill>
                  <a:srgbClr val="0000FF"/>
                </a:solidFill>
                <a:latin typeface=".VnTime" pitchFamily="34" charset="0"/>
              </a:rPr>
              <a:t>m</a:t>
            </a:r>
            <a:r>
              <a:rPr lang="en-US" sz="3000" b="0" dirty="0" err="1">
                <a:solidFill>
                  <a:srgbClr val="FF0000"/>
                </a:solidFill>
                <a:latin typeface=".VnTime" pitchFamily="34" charset="0"/>
              </a:rPr>
              <a:t>¸i</a:t>
            </a:r>
            <a:endParaRPr lang="en-US" sz="3000" b="0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60449" name="Text Box 33"/>
          <p:cNvSpPr txBox="1">
            <a:spLocks noChangeArrowheads="1"/>
          </p:cNvSpPr>
          <p:nvPr/>
        </p:nvSpPr>
        <p:spPr bwMode="auto">
          <a:xfrm>
            <a:off x="3345493" y="2971800"/>
            <a:ext cx="22098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000" b="0" dirty="0">
                <a:solidFill>
                  <a:srgbClr val="0000FF"/>
                </a:solidFill>
                <a:latin typeface=".VnTime" pitchFamily="34" charset="0"/>
              </a:rPr>
              <a:t>con </a:t>
            </a:r>
            <a:r>
              <a:rPr lang="en-US" sz="3000" b="0" dirty="0" err="1">
                <a:solidFill>
                  <a:srgbClr val="0000FF"/>
                </a:solidFill>
                <a:latin typeface=".VnTime" pitchFamily="34" charset="0"/>
              </a:rPr>
              <a:t>n</a:t>
            </a:r>
            <a:r>
              <a:rPr lang="en-US" sz="3000" b="0" dirty="0" err="1">
                <a:solidFill>
                  <a:srgbClr val="FF0000"/>
                </a:solidFill>
                <a:latin typeface=".VnTime" pitchFamily="34" charset="0"/>
              </a:rPr>
              <a:t>ai</a:t>
            </a:r>
            <a:endParaRPr lang="en-US" sz="3000" b="0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60450" name="Text Box 34"/>
          <p:cNvSpPr txBox="1">
            <a:spLocks noChangeArrowheads="1"/>
          </p:cNvSpPr>
          <p:nvPr/>
        </p:nvSpPr>
        <p:spPr bwMode="auto">
          <a:xfrm>
            <a:off x="6553200" y="2834344"/>
            <a:ext cx="22098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000" b="0" dirty="0" err="1">
                <a:solidFill>
                  <a:srgbClr val="0000FF"/>
                </a:solidFill>
                <a:latin typeface=".VnTime" pitchFamily="34" charset="0"/>
              </a:rPr>
              <a:t>bãng</a:t>
            </a:r>
            <a:r>
              <a:rPr lang="en-US" sz="3000" b="0" dirty="0">
                <a:solidFill>
                  <a:srgbClr val="0000FF"/>
                </a:solidFill>
                <a:latin typeface=".VnTime" pitchFamily="34" charset="0"/>
              </a:rPr>
              <a:t> b</a:t>
            </a:r>
            <a:r>
              <a:rPr lang="en-US" sz="3000" b="0" dirty="0">
                <a:solidFill>
                  <a:srgbClr val="FF0000"/>
                </a:solidFill>
                <a:latin typeface=".VnTime" pitchFamily="34" charset="0"/>
              </a:rPr>
              <a:t>ay</a:t>
            </a:r>
          </a:p>
        </p:txBody>
      </p:sp>
      <p:sp>
        <p:nvSpPr>
          <p:cNvPr id="60451" name="Text Box 35"/>
          <p:cNvSpPr txBox="1">
            <a:spLocks noChangeArrowheads="1"/>
          </p:cNvSpPr>
          <p:nvPr/>
        </p:nvSpPr>
        <p:spPr bwMode="auto">
          <a:xfrm>
            <a:off x="3352800" y="6308725"/>
            <a:ext cx="2209800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300" b="0" dirty="0" err="1">
                <a:solidFill>
                  <a:srgbClr val="0000FF"/>
                </a:solidFill>
                <a:latin typeface=".VnTime" pitchFamily="34" charset="0"/>
              </a:rPr>
              <a:t>n</a:t>
            </a:r>
            <a:r>
              <a:rPr lang="en-US" sz="3300" b="0" dirty="0" err="1">
                <a:solidFill>
                  <a:srgbClr val="FF0000"/>
                </a:solidFill>
                <a:latin typeface=".VnTime" pitchFamily="34" charset="0"/>
              </a:rPr>
              <a:t>¶i</a:t>
            </a:r>
            <a:r>
              <a:rPr lang="en-US" sz="3300" b="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300" b="0" dirty="0" err="1">
                <a:solidFill>
                  <a:srgbClr val="0000FF"/>
                </a:solidFill>
                <a:latin typeface=".VnTime" pitchFamily="34" charset="0"/>
              </a:rPr>
              <a:t>chuèi</a:t>
            </a:r>
            <a:endParaRPr lang="en-US" sz="3300" b="0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60452" name="Text Box 36"/>
          <p:cNvSpPr txBox="1">
            <a:spLocks noChangeArrowheads="1"/>
          </p:cNvSpPr>
          <p:nvPr/>
        </p:nvSpPr>
        <p:spPr bwMode="auto">
          <a:xfrm>
            <a:off x="685800" y="6308725"/>
            <a:ext cx="2209800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300" b="0" dirty="0" err="1">
                <a:solidFill>
                  <a:srgbClr val="0000FF"/>
                </a:solidFill>
                <a:latin typeface=".VnTime" pitchFamily="34" charset="0"/>
              </a:rPr>
              <a:t>m</a:t>
            </a:r>
            <a:r>
              <a:rPr lang="en-US" sz="3300" b="0" dirty="0" err="1">
                <a:solidFill>
                  <a:srgbClr val="FF0000"/>
                </a:solidFill>
                <a:latin typeface=".VnTime" pitchFamily="34" charset="0"/>
              </a:rPr>
              <a:t>¸i</a:t>
            </a:r>
            <a:r>
              <a:rPr lang="en-US" sz="3300" b="0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3300" b="0" dirty="0" err="1">
                <a:solidFill>
                  <a:srgbClr val="0000FF"/>
                </a:solidFill>
                <a:latin typeface=".VnTime" pitchFamily="34" charset="0"/>
              </a:rPr>
              <a:t>nh</a:t>
            </a:r>
            <a:r>
              <a:rPr lang="en-US" sz="3300" b="0" dirty="0">
                <a:solidFill>
                  <a:srgbClr val="0000FF"/>
                </a:solidFill>
                <a:latin typeface=".VnTime" pitchFamily="34" charset="0"/>
              </a:rPr>
              <a:t>µ</a:t>
            </a:r>
            <a:endParaRPr lang="en-US" sz="3300" b="0" dirty="0">
              <a:solidFill>
                <a:srgbClr val="FF0000"/>
              </a:solidFill>
              <a:latin typeface=".VnTime" pitchFamily="34" charset="0"/>
            </a:endParaRPr>
          </a:p>
        </p:txBody>
      </p:sp>
      <p:pic>
        <p:nvPicPr>
          <p:cNvPr id="60453" name="Picture 37" descr="image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956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0511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0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0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0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0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04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0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0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0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0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0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0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0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0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0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0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60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0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0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0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604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604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604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0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0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0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0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0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60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0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0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60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0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0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60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46" grpId="0"/>
      <p:bldP spid="60447" grpId="0"/>
      <p:bldP spid="60449" grpId="0"/>
      <p:bldP spid="60450" grpId="0"/>
      <p:bldP spid="60451" grpId="0"/>
      <p:bldP spid="604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685800" y="2832968"/>
            <a:ext cx="7848600" cy="3522946"/>
            <a:chOff x="685800" y="2832968"/>
            <a:chExt cx="7848600" cy="3522946"/>
          </a:xfrm>
        </p:grpSpPr>
        <p:sp>
          <p:nvSpPr>
            <p:cNvPr id="11" name="Rectangle 10"/>
            <p:cNvSpPr/>
            <p:nvPr/>
          </p:nvSpPr>
          <p:spPr>
            <a:xfrm>
              <a:off x="685800" y="2834012"/>
              <a:ext cx="3924300" cy="3521902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10100" y="2832968"/>
              <a:ext cx="3924300" cy="3522946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685800" y="3443612"/>
              <a:ext cx="78486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914400" y="2868273"/>
              <a:ext cx="3505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 smtClean="0">
                  <a:latin typeface="Times New Roman" pitchFamily="18" charset="0"/>
                  <a:cs typeface="Times New Roman" pitchFamily="18" charset="0"/>
                </a:rPr>
                <a:t>Bắt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 smtClean="0">
                  <a:latin typeface="Times New Roman" pitchFamily="18" charset="0"/>
                  <a:cs typeface="Times New Roman" pitchFamily="18" charset="0"/>
                </a:rPr>
                <a:t>đầu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 smtClean="0">
                  <a:latin typeface="Times New Roman" pitchFamily="18" charset="0"/>
                  <a:cs typeface="Times New Roman" pitchFamily="18" charset="0"/>
                </a:rPr>
                <a:t>bằng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endPara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724400" y="2845123"/>
              <a:ext cx="3505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smtClean="0">
                  <a:latin typeface="Times New Roman" pitchFamily="18" charset="0"/>
                  <a:cs typeface="Times New Roman" pitchFamily="18" charset="0"/>
                </a:rPr>
                <a:t>Bắt đầu bằng </a:t>
              </a:r>
              <a:r>
                <a:rPr lang="en-US" sz="32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</p:grpSp>
      <p:sp>
        <p:nvSpPr>
          <p:cNvPr id="1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1618910"/>
            <a:ext cx="9144000" cy="1249363"/>
          </a:xfrm>
          <a:noFill/>
          <a:ln>
            <a:noFill/>
          </a:ln>
        </p:spPr>
        <p:txBody>
          <a:bodyPr/>
          <a:lstStyle/>
          <a:p>
            <a:pPr algn="l" eaLnBrk="1" hangingPunct="1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(3)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5801" y="3453048"/>
            <a:ext cx="990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ẻ,</a:t>
            </a:r>
            <a:endParaRPr 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46027" y="3457121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áo,</a:t>
            </a:r>
            <a:endParaRPr 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86000" y="3443612"/>
            <a:ext cx="1790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áng,</a:t>
            </a:r>
            <a:endParaRPr 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01860" y="3429898"/>
            <a:ext cx="14822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ung,</a:t>
            </a:r>
            <a:endParaRPr 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8327" y="4434212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âu,</a:t>
            </a:r>
            <a:endParaRPr 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76400" y="4434212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ò,</a:t>
            </a:r>
            <a:endParaRPr 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41530" y="4434212"/>
            <a:ext cx="19780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ẻ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82960" y="3459357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xào,</a:t>
            </a:r>
            <a:endParaRPr 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62600" y="3459357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xôi,</a:t>
            </a:r>
            <a:endParaRPr 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04454" y="3459357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xem,</a:t>
            </a:r>
            <a:endParaRPr 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467600" y="3476146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xinh,</a:t>
            </a:r>
            <a:endParaRPr 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24400" y="4435256"/>
            <a:ext cx="1485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xanh,</a:t>
            </a:r>
            <a:endParaRPr 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878360" y="4435256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xa,</a:t>
            </a:r>
            <a:endParaRPr 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621571" y="4435256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ã,</a:t>
            </a:r>
            <a:endParaRPr 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269270" y="4434212"/>
            <a:ext cx="14937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xuân,</a:t>
            </a:r>
            <a:endParaRPr 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35360" y="5407068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xe,</a:t>
            </a:r>
            <a:endParaRPr 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552684" y="5407068"/>
            <a:ext cx="19149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xé,…</a:t>
            </a:r>
            <a:endParaRPr 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98326" y="5426021"/>
            <a:ext cx="27322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,…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4"/>
          <p:cNvSpPr txBox="1">
            <a:spLocks noChangeArrowheads="1"/>
          </p:cNvSpPr>
          <p:nvPr/>
        </p:nvSpPr>
        <p:spPr>
          <a:xfrm>
            <a:off x="744255" y="228600"/>
            <a:ext cx="8839200" cy="1676400"/>
          </a:xfrm>
          <a:prstGeom prst="rect">
            <a:avLst/>
          </a:prstGeom>
          <a:noFill/>
          <a:ln/>
        </p:spPr>
        <p:txBody>
          <a:bodyPr/>
          <a:lstStyle/>
          <a:p>
            <a:pPr>
              <a:defRPr/>
            </a:pPr>
            <a:r>
              <a:rPr lang="en-US" sz="3200" b="1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</a:t>
            </a:r>
            <a:r>
              <a:rPr lang="en-US" sz="3200" kern="0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Thứ</a:t>
            </a:r>
            <a:r>
              <a:rPr lang="en-US" sz="32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lang="en-US" sz="32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3200" kern="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ngày</a:t>
            </a:r>
            <a:r>
              <a:rPr lang="en-US" sz="32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28 </a:t>
            </a:r>
            <a:r>
              <a:rPr lang="en-US" sz="3200" kern="0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tháng</a:t>
            </a:r>
            <a:r>
              <a:rPr lang="en-US" sz="32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9</a:t>
            </a:r>
            <a:r>
              <a:rPr lang="en-US" sz="32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lang="en-US" sz="32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2017</a:t>
            </a:r>
            <a:r>
              <a:rPr lang="en-US" sz="32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32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32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          </a:t>
            </a:r>
            <a:r>
              <a:rPr lang="en-US" sz="32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en-US" sz="3200" u="sng" kern="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Chính</a:t>
            </a:r>
            <a:r>
              <a:rPr lang="en-US" sz="3200" u="sng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u="sng" kern="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tả</a:t>
            </a:r>
            <a:endParaRPr lang="en-US" sz="3200" u="sng" kern="0" dirty="0" smtClean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defRPr/>
            </a:pPr>
            <a:r>
              <a:rPr lang="en-US" sz="3200" b="1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      </a:t>
            </a:r>
            <a:r>
              <a:rPr lang="en-US" sz="3200" b="1" kern="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Ngôi</a:t>
            </a:r>
            <a:r>
              <a:rPr lang="en-US" sz="3200" b="1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kern="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trường</a:t>
            </a:r>
            <a:r>
              <a:rPr lang="en-US" sz="3200" b="1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kern="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mới</a:t>
            </a:r>
            <a:endParaRPr lang="en-US" sz="3200" b="1" kern="0" dirty="0" smtClean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84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1"/>
      <p:bldP spid="19" grpId="1"/>
      <p:bldP spid="20" grpId="1"/>
      <p:bldP spid="21" grpId="1"/>
      <p:bldP spid="22" grpId="1"/>
      <p:bldP spid="23" grpId="1"/>
      <p:bldP spid="25" grpId="1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9" grpId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426</Words>
  <Application>Microsoft Office PowerPoint</Application>
  <PresentationFormat>On-screen Show (4:3)</PresentationFormat>
  <Paragraphs>58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(3)   Thi tìm nhanh các tiếng: a)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 PHUONG I</dc:creator>
  <cp:lastModifiedBy>User</cp:lastModifiedBy>
  <cp:revision>47</cp:revision>
  <dcterms:created xsi:type="dcterms:W3CDTF">2008-10-03T23:33:21Z</dcterms:created>
  <dcterms:modified xsi:type="dcterms:W3CDTF">2017-09-27T12:03:02Z</dcterms:modified>
</cp:coreProperties>
</file>